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66" r:id="rId4"/>
    <p:sldId id="267" r:id="rId5"/>
    <p:sldId id="275" r:id="rId6"/>
    <p:sldId id="276" r:id="rId7"/>
    <p:sldId id="277" r:id="rId8"/>
    <p:sldId id="269" r:id="rId9"/>
    <p:sldId id="278" r:id="rId10"/>
    <p:sldId id="270" r:id="rId11"/>
    <p:sldId id="280" r:id="rId12"/>
    <p:sldId id="281" r:id="rId13"/>
    <p:sldId id="279" r:id="rId14"/>
    <p:sldId id="282" r:id="rId15"/>
    <p:sldId id="283" r:id="rId16"/>
    <p:sldId id="284" r:id="rId17"/>
    <p:sldId id="285" r:id="rId18"/>
    <p:sldId id="286" r:id="rId19"/>
    <p:sldId id="271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AD87"/>
    <a:srgbClr val="CB3700"/>
    <a:srgbClr val="4B3B2B"/>
    <a:srgbClr val="F5F0E3"/>
    <a:srgbClr val="F0E1D4"/>
    <a:srgbClr val="F4E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86" autoAdjust="0"/>
  </p:normalViewPr>
  <p:slideViewPr>
    <p:cSldViewPr snapToGrid="0">
      <p:cViewPr>
        <p:scale>
          <a:sx n="98" d="100"/>
          <a:sy n="98" d="100"/>
        </p:scale>
        <p:origin x="-1038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D7AAD-71A5-477C-ADEB-B3B0A24EE0E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18827011-FB87-48F6-9250-BC4822C26762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장애인</a:t>
          </a:r>
          <a:endParaRPr lang="en-US" altLang="ko-KR" b="1" dirty="0" smtClean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  <a:p>
          <a:pPr latinLnBrk="1"/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활동지원사업</a:t>
          </a:r>
          <a:endParaRPr lang="ko-KR" altLang="en-US" b="1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F24E1866-CE25-444E-8049-4AB91BCA331D}" type="parTrans" cxnId="{A9045A4E-E81C-4FA2-A77E-92763103437D}">
      <dgm:prSet/>
      <dgm:spPr/>
      <dgm:t>
        <a:bodyPr/>
        <a:lstStyle/>
        <a:p>
          <a:pPr latinLnBrk="1"/>
          <a:endParaRPr lang="ko-KR" altLang="en-US"/>
        </a:p>
      </dgm:t>
    </dgm:pt>
    <dgm:pt modelId="{E1625913-932B-42EB-8C0C-0019C5A694A3}" type="sibTrans" cxnId="{A9045A4E-E81C-4FA2-A77E-92763103437D}">
      <dgm:prSet/>
      <dgm:spPr/>
      <dgm:t>
        <a:bodyPr/>
        <a:lstStyle/>
        <a:p>
          <a:pPr latinLnBrk="1"/>
          <a:endParaRPr lang="ko-KR" altLang="en-US"/>
        </a:p>
      </dgm:t>
    </dgm:pt>
    <dgm:pt modelId="{BEC274D0-CD0C-44BB-80E9-2C7825A3C30D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응급안전안심</a:t>
          </a:r>
          <a:endParaRPr lang="en-US" altLang="ko-KR" b="1" dirty="0" smtClean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  <a:p>
          <a:pPr latinLnBrk="1"/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서비스사업</a:t>
          </a:r>
          <a:endParaRPr lang="ko-KR" altLang="en-US" b="1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B83308AC-2CFE-4811-90B7-3BD58F24BB31}" type="parTrans" cxnId="{00040278-1DE1-4567-B735-62903B9DA65E}">
      <dgm:prSet/>
      <dgm:spPr/>
      <dgm:t>
        <a:bodyPr/>
        <a:lstStyle/>
        <a:p>
          <a:pPr latinLnBrk="1"/>
          <a:endParaRPr lang="ko-KR" altLang="en-US"/>
        </a:p>
      </dgm:t>
    </dgm:pt>
    <dgm:pt modelId="{168364D5-3C2D-468E-9554-5DF72F9A2C9D}" type="sibTrans" cxnId="{00040278-1DE1-4567-B735-62903B9DA65E}">
      <dgm:prSet/>
      <dgm:spPr/>
      <dgm:t>
        <a:bodyPr/>
        <a:lstStyle/>
        <a:p>
          <a:pPr latinLnBrk="1"/>
          <a:endParaRPr lang="ko-KR" altLang="en-US"/>
        </a:p>
      </dgm:t>
    </dgm:pt>
    <dgm:pt modelId="{17D101FD-1879-4DBC-8275-005F85C37D44}">
      <dgm:prSet phldrT="[텍스트]"/>
      <dgm:spPr/>
      <dgm:t>
        <a:bodyPr/>
        <a:lstStyle/>
        <a:p>
          <a:pPr latinLnBrk="1"/>
          <a:r>
            <a:rPr lang="ko-KR" altLang="en-US" b="1" dirty="0" err="1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근로지원인사업</a:t>
          </a:r>
          <a:endParaRPr lang="ko-KR" altLang="en-US" b="1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F9F66694-FA21-4477-9CF6-33C267F19E58}" type="parTrans" cxnId="{B5FE2C1A-2206-4C39-AD5E-1D1D109BD340}">
      <dgm:prSet/>
      <dgm:spPr/>
      <dgm:t>
        <a:bodyPr/>
        <a:lstStyle/>
        <a:p>
          <a:pPr latinLnBrk="1"/>
          <a:endParaRPr lang="ko-KR" altLang="en-US"/>
        </a:p>
      </dgm:t>
    </dgm:pt>
    <dgm:pt modelId="{FA94B6EA-0DE5-492D-B023-D723C915601A}" type="sibTrans" cxnId="{B5FE2C1A-2206-4C39-AD5E-1D1D109BD340}">
      <dgm:prSet/>
      <dgm:spPr/>
      <dgm:t>
        <a:bodyPr/>
        <a:lstStyle/>
        <a:p>
          <a:pPr latinLnBrk="1"/>
          <a:endParaRPr lang="ko-KR" altLang="en-US"/>
        </a:p>
      </dgm:t>
    </dgm:pt>
    <dgm:pt modelId="{7BCD7577-0E5C-4F71-9649-8C8A338930C1}">
      <dgm:prSet phldrT="[텍스트]" custT="1"/>
      <dgm:spPr/>
      <dgm:t>
        <a:bodyPr anchor="ctr"/>
        <a:lstStyle/>
        <a:p>
          <a:pPr latinLnBrk="1"/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신체적</a:t>
          </a:r>
          <a:r>
            <a:rPr lang="en-US" altLang="ko-KR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정신적 이유로 원활한 일상생활과 사회활동이 </a:t>
          </a:r>
          <a:r>
            <a:rPr lang="ko-KR" altLang="en-US" sz="14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어려운 장애인에게 자립생활과 사회참여를 증진시키기 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위해 </a:t>
          </a:r>
          <a:r>
            <a:rPr lang="ko-KR" altLang="en-US" sz="1400" b="1" i="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일상생활지원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및 </a:t>
          </a:r>
          <a:r>
            <a:rPr lang="ko-KR" altLang="en-US" sz="1400" b="1" i="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외출동행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등 다양한 서비스를 제공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0AC602BB-D822-420A-B76A-F43717D7316C}" type="parTrans" cxnId="{7894C569-83B9-4741-8607-0109B60D0920}">
      <dgm:prSet/>
      <dgm:spPr/>
      <dgm:t>
        <a:bodyPr/>
        <a:lstStyle/>
        <a:p>
          <a:pPr latinLnBrk="1"/>
          <a:endParaRPr lang="ko-KR" altLang="en-US"/>
        </a:p>
      </dgm:t>
    </dgm:pt>
    <dgm:pt modelId="{F3B96A0A-0614-4281-A93D-8020E40D22B8}" type="sibTrans" cxnId="{7894C569-83B9-4741-8607-0109B60D0920}">
      <dgm:prSet/>
      <dgm:spPr/>
      <dgm:t>
        <a:bodyPr/>
        <a:lstStyle/>
        <a:p>
          <a:pPr latinLnBrk="1"/>
          <a:endParaRPr lang="ko-KR" altLang="en-US"/>
        </a:p>
      </dgm:t>
    </dgm:pt>
    <dgm:pt modelId="{D2D213CB-2AD0-40B2-AB57-05BB8F16D9C1}">
      <dgm:prSet phldrT="[텍스트]" custT="1"/>
      <dgm:spPr/>
      <dgm:t>
        <a:bodyPr anchor="ctr"/>
        <a:lstStyle/>
        <a:p>
          <a:pPr latinLnBrk="1"/>
          <a:r>
            <a:rPr lang="ko-KR" altLang="en-US" sz="1400" b="1" i="0" dirty="0" err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상시보호가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필요한 중증장애인 가정에 화재</a:t>
          </a:r>
          <a:r>
            <a:rPr lang="en-US" altLang="ko-KR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가스</a:t>
          </a:r>
          <a:r>
            <a:rPr lang="en-US" altLang="ko-KR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활동감지센서와 응급버튼을 설치하고 응급안전지역센터와 소방서</a:t>
          </a:r>
          <a:r>
            <a:rPr lang="en-US" altLang="ko-KR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경찰서를 연계함으로써 </a:t>
          </a:r>
          <a:r>
            <a:rPr lang="ko-KR" altLang="en-US" sz="1400" b="1" i="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응급사태</a:t>
          </a:r>
          <a:r>
            <a:rPr lang="ko-KR" altLang="en-US" sz="1400" b="1" i="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가 발생할 경우 </a:t>
          </a:r>
          <a:r>
            <a:rPr lang="ko-KR" altLang="en-US" sz="1400" b="1" i="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신속하게 구급 구조 및 안전확인을 지원</a:t>
          </a:r>
          <a:endParaRPr lang="ko-KR" altLang="en-US" sz="1400" b="1" dirty="0">
            <a:solidFill>
              <a:srgbClr val="C00000"/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77811B23-A6F6-4CE1-B1F8-9F0F7CD5D605}" type="parTrans" cxnId="{E8007E71-EE11-47E2-9485-FDC429E21564}">
      <dgm:prSet/>
      <dgm:spPr/>
      <dgm:t>
        <a:bodyPr/>
        <a:lstStyle/>
        <a:p>
          <a:pPr latinLnBrk="1"/>
          <a:endParaRPr lang="ko-KR" altLang="en-US"/>
        </a:p>
      </dgm:t>
    </dgm:pt>
    <dgm:pt modelId="{975BBEA6-61BC-46AE-A2A6-2C416B4068E4}" type="sibTrans" cxnId="{E8007E71-EE11-47E2-9485-FDC429E21564}">
      <dgm:prSet/>
      <dgm:spPr/>
      <dgm:t>
        <a:bodyPr/>
        <a:lstStyle/>
        <a:p>
          <a:pPr latinLnBrk="1"/>
          <a:endParaRPr lang="ko-KR" altLang="en-US"/>
        </a:p>
      </dgm:t>
    </dgm:pt>
    <dgm:pt modelId="{2DFCD66C-906D-4AB9-A9F2-1BD3D97C4458}">
      <dgm:prSet phldrT="[텍스트]" custT="1"/>
      <dgm:spPr/>
      <dgm:t>
        <a:bodyPr anchor="ctr"/>
        <a:lstStyle/>
        <a:p>
          <a:pPr latinLnBrk="1"/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장애로 인해 부수적인 업무수행이 어려운 중증장애인근로자에게 </a:t>
          </a:r>
          <a:r>
            <a:rPr lang="ko-KR" altLang="en-US" sz="1400" b="1" dirty="0" err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근로지원인을</a:t>
          </a: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배치하여 안정적</a:t>
          </a:r>
          <a:r>
            <a:rPr lang="en-US" altLang="ko-KR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지속적으로 </a:t>
          </a:r>
          <a:r>
            <a:rPr lang="ko-KR" altLang="en-US" sz="1400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직업생활</a:t>
          </a: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을 하도록 </a:t>
          </a:r>
          <a:r>
            <a:rPr lang="ko-KR" altLang="en-US" sz="1400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업무 지원</a:t>
          </a:r>
          <a:endParaRPr lang="ko-KR" altLang="en-US" sz="1400" b="1" dirty="0">
            <a:solidFill>
              <a:srgbClr val="C00000"/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6243286A-A855-494A-8C4E-8C6A21B4FD11}" type="parTrans" cxnId="{E766375F-9588-4C30-9719-76996ED74422}">
      <dgm:prSet/>
      <dgm:spPr/>
      <dgm:t>
        <a:bodyPr/>
        <a:lstStyle/>
        <a:p>
          <a:pPr latinLnBrk="1"/>
          <a:endParaRPr lang="ko-KR" altLang="en-US"/>
        </a:p>
      </dgm:t>
    </dgm:pt>
    <dgm:pt modelId="{07D430D1-D584-433B-87CF-37B316A23198}" type="sibTrans" cxnId="{E766375F-9588-4C30-9719-76996ED74422}">
      <dgm:prSet/>
      <dgm:spPr/>
      <dgm:t>
        <a:bodyPr/>
        <a:lstStyle/>
        <a:p>
          <a:pPr latinLnBrk="1"/>
          <a:endParaRPr lang="ko-KR" altLang="en-US"/>
        </a:p>
      </dgm:t>
    </dgm:pt>
    <dgm:pt modelId="{C5247412-E29A-41E4-8C22-CF917E92C917}" type="pres">
      <dgm:prSet presAssocID="{ACCD7AAD-71A5-477C-ADEB-B3B0A24EE0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A2601B-60FB-4E3D-A1B4-97636B5FDD27}" type="pres">
      <dgm:prSet presAssocID="{18827011-FB87-48F6-9250-BC4822C26762}" presName="linNode" presStyleCnt="0"/>
      <dgm:spPr/>
    </dgm:pt>
    <dgm:pt modelId="{2337503C-8F9D-4DC9-9FB0-B242D522272D}" type="pres">
      <dgm:prSet presAssocID="{18827011-FB87-48F6-9250-BC4822C26762}" presName="parentShp" presStyleLbl="node1" presStyleIdx="0" presStyleCnt="3" custScaleX="46651" custLinFactNeighborX="-1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6CECC10-1B41-4F12-81D7-28E2CB17A9C0}" type="pres">
      <dgm:prSet presAssocID="{18827011-FB87-48F6-9250-BC4822C26762}" presName="childShp" presStyleLbl="bgAccFollowNode1" presStyleIdx="0" presStyleCnt="3" custScaleX="1414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B5121C-FF06-41D9-A1F9-985606603084}" type="pres">
      <dgm:prSet presAssocID="{E1625913-932B-42EB-8C0C-0019C5A694A3}" presName="spacing" presStyleCnt="0"/>
      <dgm:spPr/>
    </dgm:pt>
    <dgm:pt modelId="{A6A70424-0AD8-496D-BA85-4B0F64D56A41}" type="pres">
      <dgm:prSet presAssocID="{BEC274D0-CD0C-44BB-80E9-2C7825A3C30D}" presName="linNode" presStyleCnt="0"/>
      <dgm:spPr/>
    </dgm:pt>
    <dgm:pt modelId="{DEA7C317-8F82-4029-AE6C-4733A80F4C2C}" type="pres">
      <dgm:prSet presAssocID="{BEC274D0-CD0C-44BB-80E9-2C7825A3C30D}" presName="parentShp" presStyleLbl="node1" presStyleIdx="1" presStyleCnt="3" custScaleX="46651" custLinFactNeighborX="-1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E8BF3D-ACEA-4046-82B3-D95D14341049}" type="pres">
      <dgm:prSet presAssocID="{BEC274D0-CD0C-44BB-80E9-2C7825A3C30D}" presName="childShp" presStyleLbl="bgAccFollowNode1" presStyleIdx="1" presStyleCnt="3" custScaleX="141426" custScaleY="1145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813CDF-DE99-4433-BB10-095449E7820D}" type="pres">
      <dgm:prSet presAssocID="{168364D5-3C2D-468E-9554-5DF72F9A2C9D}" presName="spacing" presStyleCnt="0"/>
      <dgm:spPr/>
    </dgm:pt>
    <dgm:pt modelId="{7CB7E3E9-E7DE-47CC-B74E-0AF10CCEC142}" type="pres">
      <dgm:prSet presAssocID="{17D101FD-1879-4DBC-8275-005F85C37D44}" presName="linNode" presStyleCnt="0"/>
      <dgm:spPr/>
    </dgm:pt>
    <dgm:pt modelId="{31B9EFC7-2F97-4191-BB38-F9D8CCE4E458}" type="pres">
      <dgm:prSet presAssocID="{17D101FD-1879-4DBC-8275-005F85C37D44}" presName="parentShp" presStyleLbl="node1" presStyleIdx="2" presStyleCnt="3" custScaleX="46651" custLinFactNeighborX="-16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D1EEB2-1249-4C71-82CF-654E4CD1C7DA}" type="pres">
      <dgm:prSet presAssocID="{17D101FD-1879-4DBC-8275-005F85C37D44}" presName="childShp" presStyleLbl="bgAccFollowNode1" presStyleIdx="2" presStyleCnt="3" custScaleX="14142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9AE9462-EA5C-4490-9CFF-683E2524D331}" type="presOf" srcId="{D2D213CB-2AD0-40B2-AB57-05BB8F16D9C1}" destId="{78E8BF3D-ACEA-4046-82B3-D95D14341049}" srcOrd="0" destOrd="0" presId="urn:microsoft.com/office/officeart/2005/8/layout/vList6"/>
    <dgm:cxn modelId="{00040278-1DE1-4567-B735-62903B9DA65E}" srcId="{ACCD7AAD-71A5-477C-ADEB-B3B0A24EE0E4}" destId="{BEC274D0-CD0C-44BB-80E9-2C7825A3C30D}" srcOrd="1" destOrd="0" parTransId="{B83308AC-2CFE-4811-90B7-3BD58F24BB31}" sibTransId="{168364D5-3C2D-468E-9554-5DF72F9A2C9D}"/>
    <dgm:cxn modelId="{E766375F-9588-4C30-9719-76996ED74422}" srcId="{17D101FD-1879-4DBC-8275-005F85C37D44}" destId="{2DFCD66C-906D-4AB9-A9F2-1BD3D97C4458}" srcOrd="0" destOrd="0" parTransId="{6243286A-A855-494A-8C4E-8C6A21B4FD11}" sibTransId="{07D430D1-D584-433B-87CF-37B316A23198}"/>
    <dgm:cxn modelId="{9F2F5FAF-3B11-4B10-8E8A-5836E135FDDE}" type="presOf" srcId="{ACCD7AAD-71A5-477C-ADEB-B3B0A24EE0E4}" destId="{C5247412-E29A-41E4-8C22-CF917E92C917}" srcOrd="0" destOrd="0" presId="urn:microsoft.com/office/officeart/2005/8/layout/vList6"/>
    <dgm:cxn modelId="{B5FE2C1A-2206-4C39-AD5E-1D1D109BD340}" srcId="{ACCD7AAD-71A5-477C-ADEB-B3B0A24EE0E4}" destId="{17D101FD-1879-4DBC-8275-005F85C37D44}" srcOrd="2" destOrd="0" parTransId="{F9F66694-FA21-4477-9CF6-33C267F19E58}" sibTransId="{FA94B6EA-0DE5-492D-B023-D723C915601A}"/>
    <dgm:cxn modelId="{3887D15C-A556-4584-9248-69250AED8E5D}" type="presOf" srcId="{17D101FD-1879-4DBC-8275-005F85C37D44}" destId="{31B9EFC7-2F97-4191-BB38-F9D8CCE4E458}" srcOrd="0" destOrd="0" presId="urn:microsoft.com/office/officeart/2005/8/layout/vList6"/>
    <dgm:cxn modelId="{A9045A4E-E81C-4FA2-A77E-92763103437D}" srcId="{ACCD7AAD-71A5-477C-ADEB-B3B0A24EE0E4}" destId="{18827011-FB87-48F6-9250-BC4822C26762}" srcOrd="0" destOrd="0" parTransId="{F24E1866-CE25-444E-8049-4AB91BCA331D}" sibTransId="{E1625913-932B-42EB-8C0C-0019C5A694A3}"/>
    <dgm:cxn modelId="{E8007E71-EE11-47E2-9485-FDC429E21564}" srcId="{BEC274D0-CD0C-44BB-80E9-2C7825A3C30D}" destId="{D2D213CB-2AD0-40B2-AB57-05BB8F16D9C1}" srcOrd="0" destOrd="0" parTransId="{77811B23-A6F6-4CE1-B1F8-9F0F7CD5D605}" sibTransId="{975BBEA6-61BC-46AE-A2A6-2C416B4068E4}"/>
    <dgm:cxn modelId="{7894C569-83B9-4741-8607-0109B60D0920}" srcId="{18827011-FB87-48F6-9250-BC4822C26762}" destId="{7BCD7577-0E5C-4F71-9649-8C8A338930C1}" srcOrd="0" destOrd="0" parTransId="{0AC602BB-D822-420A-B76A-F43717D7316C}" sibTransId="{F3B96A0A-0614-4281-A93D-8020E40D22B8}"/>
    <dgm:cxn modelId="{91547B70-D75C-4611-9F6A-6C2ADAFF7BE3}" type="presOf" srcId="{2DFCD66C-906D-4AB9-A9F2-1BD3D97C4458}" destId="{48D1EEB2-1249-4C71-82CF-654E4CD1C7DA}" srcOrd="0" destOrd="0" presId="urn:microsoft.com/office/officeart/2005/8/layout/vList6"/>
    <dgm:cxn modelId="{73FBD1EF-1C83-4F2C-B184-383EDED25696}" type="presOf" srcId="{18827011-FB87-48F6-9250-BC4822C26762}" destId="{2337503C-8F9D-4DC9-9FB0-B242D522272D}" srcOrd="0" destOrd="0" presId="urn:microsoft.com/office/officeart/2005/8/layout/vList6"/>
    <dgm:cxn modelId="{9C9264AB-3FC1-4814-B809-B367F33C299C}" type="presOf" srcId="{7BCD7577-0E5C-4F71-9649-8C8A338930C1}" destId="{56CECC10-1B41-4F12-81D7-28E2CB17A9C0}" srcOrd="0" destOrd="0" presId="urn:microsoft.com/office/officeart/2005/8/layout/vList6"/>
    <dgm:cxn modelId="{825007AB-9E41-49EA-9E10-EC11DCE859A6}" type="presOf" srcId="{BEC274D0-CD0C-44BB-80E9-2C7825A3C30D}" destId="{DEA7C317-8F82-4029-AE6C-4733A80F4C2C}" srcOrd="0" destOrd="0" presId="urn:microsoft.com/office/officeart/2005/8/layout/vList6"/>
    <dgm:cxn modelId="{59C5D427-0534-4831-B11F-4C1B1F2242D1}" type="presParOf" srcId="{C5247412-E29A-41E4-8C22-CF917E92C917}" destId="{BEA2601B-60FB-4E3D-A1B4-97636B5FDD27}" srcOrd="0" destOrd="0" presId="urn:microsoft.com/office/officeart/2005/8/layout/vList6"/>
    <dgm:cxn modelId="{E2DEEF63-6AC6-4550-9277-43E08C589FA1}" type="presParOf" srcId="{BEA2601B-60FB-4E3D-A1B4-97636B5FDD27}" destId="{2337503C-8F9D-4DC9-9FB0-B242D522272D}" srcOrd="0" destOrd="0" presId="urn:microsoft.com/office/officeart/2005/8/layout/vList6"/>
    <dgm:cxn modelId="{E76B0A24-7346-41EE-95C7-7915DB7ADB0F}" type="presParOf" srcId="{BEA2601B-60FB-4E3D-A1B4-97636B5FDD27}" destId="{56CECC10-1B41-4F12-81D7-28E2CB17A9C0}" srcOrd="1" destOrd="0" presId="urn:microsoft.com/office/officeart/2005/8/layout/vList6"/>
    <dgm:cxn modelId="{894C3897-9D80-4B2A-8336-62ACF7279DAF}" type="presParOf" srcId="{C5247412-E29A-41E4-8C22-CF917E92C917}" destId="{49B5121C-FF06-41D9-A1F9-985606603084}" srcOrd="1" destOrd="0" presId="urn:microsoft.com/office/officeart/2005/8/layout/vList6"/>
    <dgm:cxn modelId="{324EB11D-5BD0-45D8-8EEF-B798957F4FFA}" type="presParOf" srcId="{C5247412-E29A-41E4-8C22-CF917E92C917}" destId="{A6A70424-0AD8-496D-BA85-4B0F64D56A41}" srcOrd="2" destOrd="0" presId="urn:microsoft.com/office/officeart/2005/8/layout/vList6"/>
    <dgm:cxn modelId="{44747A93-A661-4156-A9EB-11804D3F23A3}" type="presParOf" srcId="{A6A70424-0AD8-496D-BA85-4B0F64D56A41}" destId="{DEA7C317-8F82-4029-AE6C-4733A80F4C2C}" srcOrd="0" destOrd="0" presId="urn:microsoft.com/office/officeart/2005/8/layout/vList6"/>
    <dgm:cxn modelId="{F06FE03C-83B7-446C-A342-0A95367D8A9B}" type="presParOf" srcId="{A6A70424-0AD8-496D-BA85-4B0F64D56A41}" destId="{78E8BF3D-ACEA-4046-82B3-D95D14341049}" srcOrd="1" destOrd="0" presId="urn:microsoft.com/office/officeart/2005/8/layout/vList6"/>
    <dgm:cxn modelId="{5951E5FE-3BC6-426E-A93F-8A4106CCC46B}" type="presParOf" srcId="{C5247412-E29A-41E4-8C22-CF917E92C917}" destId="{F1813CDF-DE99-4433-BB10-095449E7820D}" srcOrd="3" destOrd="0" presId="urn:microsoft.com/office/officeart/2005/8/layout/vList6"/>
    <dgm:cxn modelId="{237DD97E-7EA9-40FF-8BCA-189856755CCA}" type="presParOf" srcId="{C5247412-E29A-41E4-8C22-CF917E92C917}" destId="{7CB7E3E9-E7DE-47CC-B74E-0AF10CCEC142}" srcOrd="4" destOrd="0" presId="urn:microsoft.com/office/officeart/2005/8/layout/vList6"/>
    <dgm:cxn modelId="{A4098362-4FD1-48AA-A23B-DA1D162E04CC}" type="presParOf" srcId="{7CB7E3E9-E7DE-47CC-B74E-0AF10CCEC142}" destId="{31B9EFC7-2F97-4191-BB38-F9D8CCE4E458}" srcOrd="0" destOrd="0" presId="urn:microsoft.com/office/officeart/2005/8/layout/vList6"/>
    <dgm:cxn modelId="{C54442C1-1E42-4820-A4C2-3156E0357551}" type="presParOf" srcId="{7CB7E3E9-E7DE-47CC-B74E-0AF10CCEC142}" destId="{48D1EEB2-1249-4C71-82CF-654E4CD1C7D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050CC-BE89-42C9-A30B-E912E00FCEFF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2597924-F81D-455F-AEE8-C9C40464CDB9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지체</a:t>
          </a:r>
          <a:r>
            <a: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b="1" dirty="0" err="1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뇌병변</a:t>
          </a:r>
          <a:endParaRPr lang="ko-KR" altLang="en-US" b="1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F3F72A08-25BE-41A8-A955-6FD92AA9D496}" type="parTrans" cxnId="{62DD3094-160D-4297-8495-0E0A2C5BE898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C617080E-547F-4857-828D-3054C2B8E6B5}" type="sibTrans" cxnId="{62DD3094-160D-4297-8495-0E0A2C5BE898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B0259C7D-78BF-4F6F-A36E-58CECA92D82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핵심업무 외 장애로 인해 어려움을 겪는 물건이동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4DC2DF96-BEE3-4921-947E-164F4193CE66}" type="parTrans" cxnId="{4790055F-A62F-42EE-A5DA-BC2BBC6B1EAD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9456BDE8-D96B-4AB1-A4EE-83CCA10C570A}" type="sibTrans" cxnId="{4790055F-A62F-42EE-A5DA-BC2BBC6B1EAD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C00F46FA-F927-42A7-8268-C0B0B1034707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서류정리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24369BE3-0409-4116-A099-3140424463A0}" type="parTrans" cxnId="{5D526862-34C2-4D7D-BB9D-AB747FC5B781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514FC2D2-3966-4EFD-A66F-EE2DCB795BAA}" type="sibTrans" cxnId="{5D526862-34C2-4D7D-BB9D-AB747FC5B781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48B61C24-6C63-4B89-A979-118FFDE047A3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출장 및 업무 시 이동지원 등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23547378-13DE-4353-A44F-B21D32D42F29}" type="parTrans" cxnId="{FA8420AD-8F27-4DA7-9222-88D67E99AF8B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F521AD5F-98A0-48AB-9A05-60C0BFF3EEC8}" type="sibTrans" cxnId="{FA8420AD-8F27-4DA7-9222-88D67E99AF8B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B3C9A9EA-3E45-4D23-81CA-71ECCC505EE1}">
      <dgm:prSet phldrT="[텍스트]"/>
      <dgm:spPr/>
      <dgm:t>
        <a:bodyPr/>
        <a:lstStyle/>
        <a:p>
          <a:pPr latinLnBrk="1"/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시각</a:t>
          </a:r>
          <a:endParaRPr lang="ko-KR" altLang="en-US" b="1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DE1609C5-E2C3-4896-AF18-327C9D30276D}" type="parTrans" cxnId="{BC10600A-F771-4299-B23D-FB0807078CCC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EBA6F7B5-20E5-49C1-B0F4-E3E9A54377E1}" type="sibTrans" cxnId="{BC10600A-F771-4299-B23D-FB0807078CCC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2EA43D24-39F5-406D-8CAC-FBF2AFD73219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서류대독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EE3FB41C-A2E7-4F67-B6EC-53B76D68FBF2}" type="parTrans" cxnId="{0527906D-B463-45FF-BD45-2816337949FA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7D1B2E80-4A23-4ABD-AAB7-1772108DB8C8}" type="sibTrans" cxnId="{0527906D-B463-45FF-BD45-2816337949FA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7528FE26-0DC8-4E0E-9321-5A68F9808AFB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업무관련 정보 검색 지원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EE7505D-077D-4EA5-9957-652DFDCEDB36}" type="parTrans" cxnId="{EDD5D0C2-1375-4C9D-947A-18F96EABAABA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54CA594-A42B-4251-9E61-0C2308466051}" type="sibTrans" cxnId="{EDD5D0C2-1375-4C9D-947A-18F96EABAABA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A7BDAB73-5571-4162-84F8-707CC6383347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출장 및 업무 시 이동지원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6C96BC7C-F020-4BD7-A9C5-BF49D976D89B}" type="parTrans" cxnId="{E44DAAD5-1B40-4046-B23A-41EBBE0B8647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EA8DA90E-C8F8-4A02-946A-525D14329768}" type="sibTrans" cxnId="{E44DAAD5-1B40-4046-B23A-41EBBE0B8647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F371D937-7D02-4F93-B4EC-E4AF291D81F1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방문자 응대 등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CDA72001-C30C-481F-92AC-12645BBC5200}" type="parTrans" cxnId="{0DC840B7-5A51-4D21-B520-DD98D950A7F1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8BCB4A0B-E321-4FFC-ACD0-79D50D7C8C6E}" type="sibTrans" cxnId="{0DC840B7-5A51-4D21-B520-DD98D950A7F1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5B9F694F-170A-48AD-B615-FCE121C21ED4}" type="pres">
      <dgm:prSet presAssocID="{3A2050CC-BE89-42C9-A30B-E912E00FCE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0CC493-CA99-4868-9390-91898793BE53}" type="pres">
      <dgm:prSet presAssocID="{32597924-F81D-455F-AEE8-C9C40464CDB9}" presName="root" presStyleCnt="0"/>
      <dgm:spPr/>
    </dgm:pt>
    <dgm:pt modelId="{17C0CF8C-DEB9-47CC-8005-18A8DAAD9B55}" type="pres">
      <dgm:prSet presAssocID="{32597924-F81D-455F-AEE8-C9C40464CDB9}" presName="rootComposite" presStyleCnt="0"/>
      <dgm:spPr/>
    </dgm:pt>
    <dgm:pt modelId="{240E16F0-A6C6-495C-BA6D-3293823C3341}" type="pres">
      <dgm:prSet presAssocID="{32597924-F81D-455F-AEE8-C9C40464CDB9}" presName="rootText" presStyleLbl="node1" presStyleIdx="0" presStyleCnt="2" custLinFactNeighborX="-61501" custLinFactNeighborY="4279"/>
      <dgm:spPr/>
      <dgm:t>
        <a:bodyPr/>
        <a:lstStyle/>
        <a:p>
          <a:pPr latinLnBrk="1"/>
          <a:endParaRPr lang="ko-KR" altLang="en-US"/>
        </a:p>
      </dgm:t>
    </dgm:pt>
    <dgm:pt modelId="{564A260B-9919-4A5B-8F56-987988D6A6AC}" type="pres">
      <dgm:prSet presAssocID="{32597924-F81D-455F-AEE8-C9C40464CDB9}" presName="rootConnector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A3609AC7-F44D-468B-B5F4-76F78EDA596E}" type="pres">
      <dgm:prSet presAssocID="{32597924-F81D-455F-AEE8-C9C40464CDB9}" presName="childShape" presStyleCnt="0"/>
      <dgm:spPr/>
    </dgm:pt>
    <dgm:pt modelId="{B266D934-9FDD-4A59-B8B9-792ED0F530FA}" type="pres">
      <dgm:prSet presAssocID="{4DC2DF96-BEE3-4921-947E-164F4193CE66}" presName="Name13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953CD50D-1847-491F-8443-3FF8D42B5100}" type="pres">
      <dgm:prSet presAssocID="{B0259C7D-78BF-4F6F-A36E-58CECA92D824}" presName="childText" presStyleLbl="bgAcc1" presStyleIdx="0" presStyleCnt="7" custScaleX="408112" custLinFactNeighborX="-30918" custLinFactNeighborY="442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728ACBA-E6EF-4C21-9597-B9E37F9CEFA7}" type="pres">
      <dgm:prSet presAssocID="{24369BE3-0409-4116-A099-3140424463A0}" presName="Name13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4E069969-990B-4877-87F3-01CE031C78A4}" type="pres">
      <dgm:prSet presAssocID="{C00F46FA-F927-42A7-8268-C0B0B1034707}" presName="childText" presStyleLbl="bgAcc1" presStyleIdx="1" presStyleCnt="7" custScaleX="408112" custLinFactNeighborX="-30918" custLinFactNeighborY="442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E04253-682B-42CE-BD58-A668DD7A9056}" type="pres">
      <dgm:prSet presAssocID="{23547378-13DE-4353-A44F-B21D32D42F29}" presName="Name13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BFC57949-D550-4312-A2CF-76C362C58676}" type="pres">
      <dgm:prSet presAssocID="{48B61C24-6C63-4B89-A979-118FFDE047A3}" presName="childText" presStyleLbl="bgAcc1" presStyleIdx="2" presStyleCnt="7" custScaleX="408112" custLinFactNeighborX="-30918" custLinFactNeighborY="4848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06A216-6419-4F75-9680-8F262A12D379}" type="pres">
      <dgm:prSet presAssocID="{B3C9A9EA-3E45-4D23-81CA-71ECCC505EE1}" presName="root" presStyleCnt="0"/>
      <dgm:spPr/>
    </dgm:pt>
    <dgm:pt modelId="{365B5698-A9BB-41FF-B4DD-031270A8DBF6}" type="pres">
      <dgm:prSet presAssocID="{B3C9A9EA-3E45-4D23-81CA-71ECCC505EE1}" presName="rootComposite" presStyleCnt="0"/>
      <dgm:spPr/>
    </dgm:pt>
    <dgm:pt modelId="{34646BF0-FA47-4E9C-9611-49FBB18807F4}" type="pres">
      <dgm:prSet presAssocID="{B3C9A9EA-3E45-4D23-81CA-71ECCC505EE1}" presName="rootText" presStyleLbl="node1" presStyleIdx="1" presStyleCnt="2" custScaleX="113110" custLinFactNeighborX="7843"/>
      <dgm:spPr/>
      <dgm:t>
        <a:bodyPr/>
        <a:lstStyle/>
        <a:p>
          <a:pPr latinLnBrk="1"/>
          <a:endParaRPr lang="ko-KR" altLang="en-US"/>
        </a:p>
      </dgm:t>
    </dgm:pt>
    <dgm:pt modelId="{E60E7876-A8EF-4753-9B9F-745A14F44FAF}" type="pres">
      <dgm:prSet presAssocID="{B3C9A9EA-3E45-4D23-81CA-71ECCC505EE1}" presName="rootConnector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AF85F30-5DE5-47F9-8527-7AA1403272E2}" type="pres">
      <dgm:prSet presAssocID="{B3C9A9EA-3E45-4D23-81CA-71ECCC505EE1}" presName="childShape" presStyleCnt="0"/>
      <dgm:spPr/>
    </dgm:pt>
    <dgm:pt modelId="{69536CE1-2B65-4E07-8797-8F846B8C5805}" type="pres">
      <dgm:prSet presAssocID="{EE3FB41C-A2E7-4F67-B6EC-53B76D68FBF2}" presName="Name13" presStyleLbl="parChTrans1D2" presStyleIdx="3" presStyleCnt="7" custSzX="154429"/>
      <dgm:spPr/>
      <dgm:t>
        <a:bodyPr/>
        <a:lstStyle/>
        <a:p>
          <a:pPr latinLnBrk="1"/>
          <a:endParaRPr lang="ko-KR" altLang="en-US"/>
        </a:p>
      </dgm:t>
    </dgm:pt>
    <dgm:pt modelId="{803AE8D0-E24E-45F0-852E-086CE4FC5932}" type="pres">
      <dgm:prSet presAssocID="{2EA43D24-39F5-406D-8CAC-FBF2AFD73219}" presName="childText" presStyleLbl="bgAcc1" presStyleIdx="3" presStyleCnt="7" custScaleX="377935" custLinFactNeighborX="15040" custLinFactNeighborY="-42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1C7368-9D1B-43C7-968F-44A27CA02F6D}" type="pres">
      <dgm:prSet presAssocID="{1EE7505D-077D-4EA5-9957-652DFDCEDB36}" presName="Name13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99153ADC-BCF7-4A3E-8B58-1A5FA0850F33}" type="pres">
      <dgm:prSet presAssocID="{7528FE26-0DC8-4E0E-9321-5A68F9808AFB}" presName="childText" presStyleLbl="bgAcc1" presStyleIdx="4" presStyleCnt="7" custScaleX="377935" custLinFactNeighborX="15040" custLinFactNeighborY="-42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9001A6-8C74-4E1D-BD37-6137CBB97972}" type="pres">
      <dgm:prSet presAssocID="{6C96BC7C-F020-4BD7-A9C5-BF49D976D89B}" presName="Name13" presStyleLbl="parChTrans1D2" presStyleIdx="5" presStyleCnt="7" custSzX="154429"/>
      <dgm:spPr/>
      <dgm:t>
        <a:bodyPr/>
        <a:lstStyle/>
        <a:p>
          <a:pPr latinLnBrk="1"/>
          <a:endParaRPr lang="ko-KR" altLang="en-US"/>
        </a:p>
      </dgm:t>
    </dgm:pt>
    <dgm:pt modelId="{563D8A12-778B-4818-AA52-17B7F48017AA}" type="pres">
      <dgm:prSet presAssocID="{A7BDAB73-5571-4162-84F8-707CC6383347}" presName="childText" presStyleLbl="bgAcc1" presStyleIdx="5" presStyleCnt="7" custScaleX="377935" custLinFactNeighborX="15040" custLinFactNeighborY="-99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7C79B8-5AA6-4288-A9EE-98C0B347116E}" type="pres">
      <dgm:prSet presAssocID="{CDA72001-C30C-481F-92AC-12645BBC5200}" presName="Name13" presStyleLbl="parChTrans1D2" presStyleIdx="6" presStyleCnt="7" custSzX="154429"/>
      <dgm:spPr/>
      <dgm:t>
        <a:bodyPr/>
        <a:lstStyle/>
        <a:p>
          <a:pPr latinLnBrk="1"/>
          <a:endParaRPr lang="ko-KR" altLang="en-US"/>
        </a:p>
      </dgm:t>
    </dgm:pt>
    <dgm:pt modelId="{FCEE350E-7CFC-43B8-A3F1-9B496AE7DEBE}" type="pres">
      <dgm:prSet presAssocID="{F371D937-7D02-4F93-B4EC-E4AF291D81F1}" presName="childText" presStyleLbl="bgAcc1" presStyleIdx="6" presStyleCnt="7" custScaleX="377935" custLinFactNeighborX="15040" custLinFactNeighborY="-197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1BC7C99-FEFF-4129-9A75-3F0F150B6E24}" type="presOf" srcId="{B3C9A9EA-3E45-4D23-81CA-71ECCC505EE1}" destId="{E60E7876-A8EF-4753-9B9F-745A14F44FAF}" srcOrd="1" destOrd="0" presId="urn:microsoft.com/office/officeart/2005/8/layout/hierarchy3"/>
    <dgm:cxn modelId="{5D27E9E8-18FF-4EC2-A291-417F555BC8E6}" type="presOf" srcId="{23547378-13DE-4353-A44F-B21D32D42F29}" destId="{05E04253-682B-42CE-BD58-A668DD7A9056}" srcOrd="0" destOrd="0" presId="urn:microsoft.com/office/officeart/2005/8/layout/hierarchy3"/>
    <dgm:cxn modelId="{140E83CC-BF54-47ED-BECD-37FD85E31307}" type="presOf" srcId="{32597924-F81D-455F-AEE8-C9C40464CDB9}" destId="{240E16F0-A6C6-495C-BA6D-3293823C3341}" srcOrd="0" destOrd="0" presId="urn:microsoft.com/office/officeart/2005/8/layout/hierarchy3"/>
    <dgm:cxn modelId="{A771D503-0CFB-4885-87DA-84B63C03FFB4}" type="presOf" srcId="{7528FE26-0DC8-4E0E-9321-5A68F9808AFB}" destId="{99153ADC-BCF7-4A3E-8B58-1A5FA0850F33}" srcOrd="0" destOrd="0" presId="urn:microsoft.com/office/officeart/2005/8/layout/hierarchy3"/>
    <dgm:cxn modelId="{D5C7C645-1D62-4E9B-AA36-F95D9E3473C3}" type="presOf" srcId="{4DC2DF96-BEE3-4921-947E-164F4193CE66}" destId="{B266D934-9FDD-4A59-B8B9-792ED0F530FA}" srcOrd="0" destOrd="0" presId="urn:microsoft.com/office/officeart/2005/8/layout/hierarchy3"/>
    <dgm:cxn modelId="{EDD5D0C2-1375-4C9D-947A-18F96EABAABA}" srcId="{B3C9A9EA-3E45-4D23-81CA-71ECCC505EE1}" destId="{7528FE26-0DC8-4E0E-9321-5A68F9808AFB}" srcOrd="1" destOrd="0" parTransId="{1EE7505D-077D-4EA5-9957-652DFDCEDB36}" sibTransId="{154CA594-A42B-4251-9E61-0C2308466051}"/>
    <dgm:cxn modelId="{0DC840B7-5A51-4D21-B520-DD98D950A7F1}" srcId="{B3C9A9EA-3E45-4D23-81CA-71ECCC505EE1}" destId="{F371D937-7D02-4F93-B4EC-E4AF291D81F1}" srcOrd="3" destOrd="0" parTransId="{CDA72001-C30C-481F-92AC-12645BBC5200}" sibTransId="{8BCB4A0B-E321-4FFC-ACD0-79D50D7C8C6E}"/>
    <dgm:cxn modelId="{7E760A67-1911-49D6-9A5C-27F346FFD42C}" type="presOf" srcId="{24369BE3-0409-4116-A099-3140424463A0}" destId="{D728ACBA-E6EF-4C21-9597-B9E37F9CEFA7}" srcOrd="0" destOrd="0" presId="urn:microsoft.com/office/officeart/2005/8/layout/hierarchy3"/>
    <dgm:cxn modelId="{4790055F-A62F-42EE-A5DA-BC2BBC6B1EAD}" srcId="{32597924-F81D-455F-AEE8-C9C40464CDB9}" destId="{B0259C7D-78BF-4F6F-A36E-58CECA92D824}" srcOrd="0" destOrd="0" parTransId="{4DC2DF96-BEE3-4921-947E-164F4193CE66}" sibTransId="{9456BDE8-D96B-4AB1-A4EE-83CCA10C570A}"/>
    <dgm:cxn modelId="{7492DFAF-21FA-4ECC-ACC7-0B3E8A2E4F0E}" type="presOf" srcId="{CDA72001-C30C-481F-92AC-12645BBC5200}" destId="{287C79B8-5AA6-4288-A9EE-98C0B347116E}" srcOrd="0" destOrd="0" presId="urn:microsoft.com/office/officeart/2005/8/layout/hierarchy3"/>
    <dgm:cxn modelId="{A32C14ED-32A6-4F5E-8CD1-D33D794AE9C5}" type="presOf" srcId="{B0259C7D-78BF-4F6F-A36E-58CECA92D824}" destId="{953CD50D-1847-491F-8443-3FF8D42B5100}" srcOrd="0" destOrd="0" presId="urn:microsoft.com/office/officeart/2005/8/layout/hierarchy3"/>
    <dgm:cxn modelId="{E44DAAD5-1B40-4046-B23A-41EBBE0B8647}" srcId="{B3C9A9EA-3E45-4D23-81CA-71ECCC505EE1}" destId="{A7BDAB73-5571-4162-84F8-707CC6383347}" srcOrd="2" destOrd="0" parTransId="{6C96BC7C-F020-4BD7-A9C5-BF49D976D89B}" sibTransId="{EA8DA90E-C8F8-4A02-946A-525D14329768}"/>
    <dgm:cxn modelId="{0527906D-B463-45FF-BD45-2816337949FA}" srcId="{B3C9A9EA-3E45-4D23-81CA-71ECCC505EE1}" destId="{2EA43D24-39F5-406D-8CAC-FBF2AFD73219}" srcOrd="0" destOrd="0" parTransId="{EE3FB41C-A2E7-4F67-B6EC-53B76D68FBF2}" sibTransId="{7D1B2E80-4A23-4ABD-AAB7-1772108DB8C8}"/>
    <dgm:cxn modelId="{BC10600A-F771-4299-B23D-FB0807078CCC}" srcId="{3A2050CC-BE89-42C9-A30B-E912E00FCEFF}" destId="{B3C9A9EA-3E45-4D23-81CA-71ECCC505EE1}" srcOrd="1" destOrd="0" parTransId="{DE1609C5-E2C3-4896-AF18-327C9D30276D}" sibTransId="{EBA6F7B5-20E5-49C1-B0F4-E3E9A54377E1}"/>
    <dgm:cxn modelId="{62DD3094-160D-4297-8495-0E0A2C5BE898}" srcId="{3A2050CC-BE89-42C9-A30B-E912E00FCEFF}" destId="{32597924-F81D-455F-AEE8-C9C40464CDB9}" srcOrd="0" destOrd="0" parTransId="{F3F72A08-25BE-41A8-A955-6FD92AA9D496}" sibTransId="{C617080E-547F-4857-828D-3054C2B8E6B5}"/>
    <dgm:cxn modelId="{1D513445-99E0-4F58-AC7F-51FC8ECF34F5}" type="presOf" srcId="{F371D937-7D02-4F93-B4EC-E4AF291D81F1}" destId="{FCEE350E-7CFC-43B8-A3F1-9B496AE7DEBE}" srcOrd="0" destOrd="0" presId="urn:microsoft.com/office/officeart/2005/8/layout/hierarchy3"/>
    <dgm:cxn modelId="{FA8420AD-8F27-4DA7-9222-88D67E99AF8B}" srcId="{32597924-F81D-455F-AEE8-C9C40464CDB9}" destId="{48B61C24-6C63-4B89-A979-118FFDE047A3}" srcOrd="2" destOrd="0" parTransId="{23547378-13DE-4353-A44F-B21D32D42F29}" sibTransId="{F521AD5F-98A0-48AB-9A05-60C0BFF3EEC8}"/>
    <dgm:cxn modelId="{736D0B26-A6FD-47C2-8637-D6A79389C420}" type="presOf" srcId="{6C96BC7C-F020-4BD7-A9C5-BF49D976D89B}" destId="{159001A6-8C74-4E1D-BD37-6137CBB97972}" srcOrd="0" destOrd="0" presId="urn:microsoft.com/office/officeart/2005/8/layout/hierarchy3"/>
    <dgm:cxn modelId="{5D526862-34C2-4D7D-BB9D-AB747FC5B781}" srcId="{32597924-F81D-455F-AEE8-C9C40464CDB9}" destId="{C00F46FA-F927-42A7-8268-C0B0B1034707}" srcOrd="1" destOrd="0" parTransId="{24369BE3-0409-4116-A099-3140424463A0}" sibTransId="{514FC2D2-3966-4EFD-A66F-EE2DCB795BAA}"/>
    <dgm:cxn modelId="{A7AD52AC-D43E-4FBA-83AC-9024B5FE283B}" type="presOf" srcId="{1EE7505D-077D-4EA5-9957-652DFDCEDB36}" destId="{7F1C7368-9D1B-43C7-968F-44A27CA02F6D}" srcOrd="0" destOrd="0" presId="urn:microsoft.com/office/officeart/2005/8/layout/hierarchy3"/>
    <dgm:cxn modelId="{CFDAC09E-107C-4C3F-B7DC-BEBFE28A9E18}" type="presOf" srcId="{48B61C24-6C63-4B89-A979-118FFDE047A3}" destId="{BFC57949-D550-4312-A2CF-76C362C58676}" srcOrd="0" destOrd="0" presId="urn:microsoft.com/office/officeart/2005/8/layout/hierarchy3"/>
    <dgm:cxn modelId="{DF97378B-B479-47A2-B434-EC8AF974B6EB}" type="presOf" srcId="{EE3FB41C-A2E7-4F67-B6EC-53B76D68FBF2}" destId="{69536CE1-2B65-4E07-8797-8F846B8C5805}" srcOrd="0" destOrd="0" presId="urn:microsoft.com/office/officeart/2005/8/layout/hierarchy3"/>
    <dgm:cxn modelId="{F37E2104-E9D5-480B-B2DA-74E1C94C8D5C}" type="presOf" srcId="{3A2050CC-BE89-42C9-A30B-E912E00FCEFF}" destId="{5B9F694F-170A-48AD-B615-FCE121C21ED4}" srcOrd="0" destOrd="0" presId="urn:microsoft.com/office/officeart/2005/8/layout/hierarchy3"/>
    <dgm:cxn modelId="{08DC1633-AC28-4E32-B269-A470E1537EE6}" type="presOf" srcId="{A7BDAB73-5571-4162-84F8-707CC6383347}" destId="{563D8A12-778B-4818-AA52-17B7F48017AA}" srcOrd="0" destOrd="0" presId="urn:microsoft.com/office/officeart/2005/8/layout/hierarchy3"/>
    <dgm:cxn modelId="{454D53D7-7B42-4001-80E4-1B86C2A860FD}" type="presOf" srcId="{32597924-F81D-455F-AEE8-C9C40464CDB9}" destId="{564A260B-9919-4A5B-8F56-987988D6A6AC}" srcOrd="1" destOrd="0" presId="urn:microsoft.com/office/officeart/2005/8/layout/hierarchy3"/>
    <dgm:cxn modelId="{E3F9ECD9-6A79-4223-BF3A-ADDC0C13E706}" type="presOf" srcId="{2EA43D24-39F5-406D-8CAC-FBF2AFD73219}" destId="{803AE8D0-E24E-45F0-852E-086CE4FC5932}" srcOrd="0" destOrd="0" presId="urn:microsoft.com/office/officeart/2005/8/layout/hierarchy3"/>
    <dgm:cxn modelId="{DF95E7B8-FFA1-425C-A089-6A3C9045620B}" type="presOf" srcId="{C00F46FA-F927-42A7-8268-C0B0B1034707}" destId="{4E069969-990B-4877-87F3-01CE031C78A4}" srcOrd="0" destOrd="0" presId="urn:microsoft.com/office/officeart/2005/8/layout/hierarchy3"/>
    <dgm:cxn modelId="{D44FACA2-42CD-4C31-B48B-393D197BAFD6}" type="presOf" srcId="{B3C9A9EA-3E45-4D23-81CA-71ECCC505EE1}" destId="{34646BF0-FA47-4E9C-9611-49FBB18807F4}" srcOrd="0" destOrd="0" presId="urn:microsoft.com/office/officeart/2005/8/layout/hierarchy3"/>
    <dgm:cxn modelId="{21504474-CDA6-4828-9B39-07DD6F72073B}" type="presParOf" srcId="{5B9F694F-170A-48AD-B615-FCE121C21ED4}" destId="{880CC493-CA99-4868-9390-91898793BE53}" srcOrd="0" destOrd="0" presId="urn:microsoft.com/office/officeart/2005/8/layout/hierarchy3"/>
    <dgm:cxn modelId="{4D25B669-AFBB-446C-B61D-4632AD64A4A6}" type="presParOf" srcId="{880CC493-CA99-4868-9390-91898793BE53}" destId="{17C0CF8C-DEB9-47CC-8005-18A8DAAD9B55}" srcOrd="0" destOrd="0" presId="urn:microsoft.com/office/officeart/2005/8/layout/hierarchy3"/>
    <dgm:cxn modelId="{1B296609-B5B2-4DB2-8882-9A45E876C3A1}" type="presParOf" srcId="{17C0CF8C-DEB9-47CC-8005-18A8DAAD9B55}" destId="{240E16F0-A6C6-495C-BA6D-3293823C3341}" srcOrd="0" destOrd="0" presId="urn:microsoft.com/office/officeart/2005/8/layout/hierarchy3"/>
    <dgm:cxn modelId="{1E4EE2E8-FAE9-45A1-B47B-B834A2C46802}" type="presParOf" srcId="{17C0CF8C-DEB9-47CC-8005-18A8DAAD9B55}" destId="{564A260B-9919-4A5B-8F56-987988D6A6AC}" srcOrd="1" destOrd="0" presId="urn:microsoft.com/office/officeart/2005/8/layout/hierarchy3"/>
    <dgm:cxn modelId="{9DCDAABA-823B-4262-8F0B-70E194812A7B}" type="presParOf" srcId="{880CC493-CA99-4868-9390-91898793BE53}" destId="{A3609AC7-F44D-468B-B5F4-76F78EDA596E}" srcOrd="1" destOrd="0" presId="urn:microsoft.com/office/officeart/2005/8/layout/hierarchy3"/>
    <dgm:cxn modelId="{5DBBF33E-0411-48F8-A78B-BA4AA9D714AA}" type="presParOf" srcId="{A3609AC7-F44D-468B-B5F4-76F78EDA596E}" destId="{B266D934-9FDD-4A59-B8B9-792ED0F530FA}" srcOrd="0" destOrd="0" presId="urn:microsoft.com/office/officeart/2005/8/layout/hierarchy3"/>
    <dgm:cxn modelId="{FCA454DA-1169-4B51-B717-3BF091BC11B3}" type="presParOf" srcId="{A3609AC7-F44D-468B-B5F4-76F78EDA596E}" destId="{953CD50D-1847-491F-8443-3FF8D42B5100}" srcOrd="1" destOrd="0" presId="urn:microsoft.com/office/officeart/2005/8/layout/hierarchy3"/>
    <dgm:cxn modelId="{14D26F8A-7E18-4675-80A8-2860E48B1293}" type="presParOf" srcId="{A3609AC7-F44D-468B-B5F4-76F78EDA596E}" destId="{D728ACBA-E6EF-4C21-9597-B9E37F9CEFA7}" srcOrd="2" destOrd="0" presId="urn:microsoft.com/office/officeart/2005/8/layout/hierarchy3"/>
    <dgm:cxn modelId="{1B1FCEF6-CB62-40C5-8FAA-D879FB12A44C}" type="presParOf" srcId="{A3609AC7-F44D-468B-B5F4-76F78EDA596E}" destId="{4E069969-990B-4877-87F3-01CE031C78A4}" srcOrd="3" destOrd="0" presId="urn:microsoft.com/office/officeart/2005/8/layout/hierarchy3"/>
    <dgm:cxn modelId="{C9B357C8-9A02-4647-81F1-76A4DA8379A6}" type="presParOf" srcId="{A3609AC7-F44D-468B-B5F4-76F78EDA596E}" destId="{05E04253-682B-42CE-BD58-A668DD7A9056}" srcOrd="4" destOrd="0" presId="urn:microsoft.com/office/officeart/2005/8/layout/hierarchy3"/>
    <dgm:cxn modelId="{1329BDF1-7582-4C84-9E6B-C4C865FB60E9}" type="presParOf" srcId="{A3609AC7-F44D-468B-B5F4-76F78EDA596E}" destId="{BFC57949-D550-4312-A2CF-76C362C58676}" srcOrd="5" destOrd="0" presId="urn:microsoft.com/office/officeart/2005/8/layout/hierarchy3"/>
    <dgm:cxn modelId="{76FFC304-F582-43E2-A0FC-60CCD3FE68C2}" type="presParOf" srcId="{5B9F694F-170A-48AD-B615-FCE121C21ED4}" destId="{7F06A216-6419-4F75-9680-8F262A12D379}" srcOrd="1" destOrd="0" presId="urn:microsoft.com/office/officeart/2005/8/layout/hierarchy3"/>
    <dgm:cxn modelId="{ED922DA4-1B56-4610-9751-D7BEB9E8CEF4}" type="presParOf" srcId="{7F06A216-6419-4F75-9680-8F262A12D379}" destId="{365B5698-A9BB-41FF-B4DD-031270A8DBF6}" srcOrd="0" destOrd="0" presId="urn:microsoft.com/office/officeart/2005/8/layout/hierarchy3"/>
    <dgm:cxn modelId="{FDB9FE43-DD3A-4BBF-8E2E-9D3C038701D9}" type="presParOf" srcId="{365B5698-A9BB-41FF-B4DD-031270A8DBF6}" destId="{34646BF0-FA47-4E9C-9611-49FBB18807F4}" srcOrd="0" destOrd="0" presId="urn:microsoft.com/office/officeart/2005/8/layout/hierarchy3"/>
    <dgm:cxn modelId="{E2B929A3-0DD8-4AC8-A487-FE06D7FF1CB5}" type="presParOf" srcId="{365B5698-A9BB-41FF-B4DD-031270A8DBF6}" destId="{E60E7876-A8EF-4753-9B9F-745A14F44FAF}" srcOrd="1" destOrd="0" presId="urn:microsoft.com/office/officeart/2005/8/layout/hierarchy3"/>
    <dgm:cxn modelId="{CD6EB87A-344C-44E7-80C5-7323FE79F36E}" type="presParOf" srcId="{7F06A216-6419-4F75-9680-8F262A12D379}" destId="{4AF85F30-5DE5-47F9-8527-7AA1403272E2}" srcOrd="1" destOrd="0" presId="urn:microsoft.com/office/officeart/2005/8/layout/hierarchy3"/>
    <dgm:cxn modelId="{8B382F22-DBF2-4EE5-8B45-A5070C72985F}" type="presParOf" srcId="{4AF85F30-5DE5-47F9-8527-7AA1403272E2}" destId="{69536CE1-2B65-4E07-8797-8F846B8C5805}" srcOrd="0" destOrd="0" presId="urn:microsoft.com/office/officeart/2005/8/layout/hierarchy3"/>
    <dgm:cxn modelId="{3D90C862-1FD5-4AE1-A2E7-8AC8686A1420}" type="presParOf" srcId="{4AF85F30-5DE5-47F9-8527-7AA1403272E2}" destId="{803AE8D0-E24E-45F0-852E-086CE4FC5932}" srcOrd="1" destOrd="0" presId="urn:microsoft.com/office/officeart/2005/8/layout/hierarchy3"/>
    <dgm:cxn modelId="{EBE4864A-8030-4598-905C-6DDCDCD29CE1}" type="presParOf" srcId="{4AF85F30-5DE5-47F9-8527-7AA1403272E2}" destId="{7F1C7368-9D1B-43C7-968F-44A27CA02F6D}" srcOrd="2" destOrd="0" presId="urn:microsoft.com/office/officeart/2005/8/layout/hierarchy3"/>
    <dgm:cxn modelId="{13B3C025-6AF2-404D-A886-186471C01E0C}" type="presParOf" srcId="{4AF85F30-5DE5-47F9-8527-7AA1403272E2}" destId="{99153ADC-BCF7-4A3E-8B58-1A5FA0850F33}" srcOrd="3" destOrd="0" presId="urn:microsoft.com/office/officeart/2005/8/layout/hierarchy3"/>
    <dgm:cxn modelId="{548EC51F-E7F7-4177-B101-D2AD1D126FA7}" type="presParOf" srcId="{4AF85F30-5DE5-47F9-8527-7AA1403272E2}" destId="{159001A6-8C74-4E1D-BD37-6137CBB97972}" srcOrd="4" destOrd="0" presId="urn:microsoft.com/office/officeart/2005/8/layout/hierarchy3"/>
    <dgm:cxn modelId="{EDC2E52D-1E35-4F5C-8158-E09529E9EE4F}" type="presParOf" srcId="{4AF85F30-5DE5-47F9-8527-7AA1403272E2}" destId="{563D8A12-778B-4818-AA52-17B7F48017AA}" srcOrd="5" destOrd="0" presId="urn:microsoft.com/office/officeart/2005/8/layout/hierarchy3"/>
    <dgm:cxn modelId="{4968A12A-A44B-4BD1-99A2-577F76C69C04}" type="presParOf" srcId="{4AF85F30-5DE5-47F9-8527-7AA1403272E2}" destId="{287C79B8-5AA6-4288-A9EE-98C0B347116E}" srcOrd="6" destOrd="0" presId="urn:microsoft.com/office/officeart/2005/8/layout/hierarchy3"/>
    <dgm:cxn modelId="{0B8BA911-4AE7-4A26-9D95-F717522B1BE7}" type="presParOf" srcId="{4AF85F30-5DE5-47F9-8527-7AA1403272E2}" destId="{FCEE350E-7CFC-43B8-A3F1-9B496AE7DEB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2050CC-BE89-42C9-A30B-E912E00FCEFF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8BE374E-BC85-44EB-A6D2-93A4A6E07E5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err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수어통역</a:t>
          </a: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지원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36CBC962-0850-4A1C-AF8B-630CE3E72E31}" type="parTrans" cxnId="{349E29E6-CE4A-430E-B0FD-D8DD0411D01C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D9454A6D-47D3-49FB-AA78-2657C228A03D}" type="sibTrans" cxnId="{349E29E6-CE4A-430E-B0FD-D8DD0411D01C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53555795-5982-4397-8053-092A9DC7F5E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청각</a:t>
          </a:r>
          <a:r>
            <a: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언어</a:t>
          </a:r>
          <a:endParaRPr lang="ko-KR" altLang="en-US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C6DE3E44-6033-4725-8B1F-201987308AF5}" type="parTrans" cxnId="{8E2D3E48-AE3B-4F35-A2AE-84921FC0A9B4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234C408E-6CC4-4A60-A7FD-667303051300}" type="sibTrans" cxnId="{8E2D3E48-AE3B-4F35-A2AE-84921FC0A9B4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F4581A48-DA80-4393-83AD-2E3CB3F0AB42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업무관련 전화 받기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5002D19-81CE-4B2D-9498-5859E06C029D}" type="parTrans" cxnId="{8F1AFC0D-5624-4497-B259-5BB726BBFA47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D255FBBE-0598-48BB-B963-64BC7B35E698}" type="sibTrans" cxnId="{8F1AFC0D-5624-4497-B259-5BB726BBFA47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2A38C48C-E7BF-468D-9DE5-B5AD5C7FB413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대화기록 지원 등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82501E1A-34B8-47A8-8A17-A74F32497C96}" type="parTrans" cxnId="{F94E56EB-D8B1-4DD7-AA6E-D636D105F642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7034ABD5-9DBD-42E6-98B2-2AADFFE2BCDA}" type="sibTrans" cxnId="{F94E56EB-D8B1-4DD7-AA6E-D636D105F642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772133F0-DC3A-45E3-BE15-AE6ADC9005EA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지적</a:t>
          </a:r>
          <a:r>
            <a: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자폐성</a:t>
          </a:r>
          <a:endParaRPr lang="ko-KR" altLang="en-US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1ABBD22-BE95-4757-B16E-8B3784F2776B}" type="parTrans" cxnId="{A9CEB96E-721B-459F-9C0F-8C54EBC94A5D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75ECBBE0-7677-4D85-B90A-8DB071E00088}" type="sibTrans" cxnId="{A9CEB96E-721B-459F-9C0F-8C54EBC94A5D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44766AA-A561-4850-98FC-086F9E1E4606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의사소통 및 고객응대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5D18884-267A-410F-B620-04032C34A6AD}" type="parTrans" cxnId="{209B2EE5-137B-42B4-86B7-7BB9C78A05DA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7CF23753-C388-4E67-BD72-00458F887725}" type="sibTrans" cxnId="{209B2EE5-137B-42B4-86B7-7BB9C78A05DA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FC2DA1CE-2A22-4548-B093-8AABDD459801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직무적응 등 지원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35B2E3C-0278-47E7-87C7-D0015C6BFFB9}" type="parTrans" cxnId="{32835563-C681-4DAB-B935-E50F57F94223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65643E8A-7EDA-4008-84A4-1F7B852C109C}" type="sibTrans" cxnId="{32835563-C681-4DAB-B935-E50F57F94223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D7C04834-4399-471E-9A16-3047A95A69A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기타 장애</a:t>
          </a:r>
          <a:endParaRPr lang="ko-KR" altLang="en-US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339B6E90-DD8C-4E00-BFC3-9DC9EA55B209}" type="parTrans" cxnId="{DBA0725B-95F3-40A1-B176-D9F83782C673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446DCCA8-2A3E-4023-AF53-99D30326FB69}" type="sibTrans" cxnId="{DBA0725B-95F3-40A1-B176-D9F83782C673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1AA7B357-EFA5-45B8-A4B4-4A4C27A0E18F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사무보조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233BC8BE-76C6-48E5-AC36-EAF1582F54A4}" type="parTrans" cxnId="{9A712FEF-8272-42A2-AB3E-D5D8E681AA9B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4656D198-8BCD-4000-B2E1-6AFE923E2B54}" type="sibTrans" cxnId="{9A712FEF-8272-42A2-AB3E-D5D8E681AA9B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51390C8F-CC7E-4C27-B3E8-CEDFB87415FD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400" b="1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생산 및 작업 지원</a:t>
          </a:r>
          <a:endParaRPr lang="ko-KR" altLang="en-US" sz="1400" b="1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A0F3D849-0F7D-4723-A245-FF2BEA422468}" type="parTrans" cxnId="{FE316DFD-D3A0-426E-A2C6-FF0F0F91A4BD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019FE73E-8113-43CD-B020-9917921BC66B}" type="sibTrans" cxnId="{FE316DFD-D3A0-426E-A2C6-FF0F0F91A4BD}">
      <dgm:prSet/>
      <dgm:spPr/>
      <dgm:t>
        <a:bodyPr/>
        <a:lstStyle/>
        <a:p>
          <a:pPr latinLnBrk="1"/>
          <a:endParaRPr lang="ko-KR" altLang="en-US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5B9F694F-170A-48AD-B615-FCE121C21ED4}" type="pres">
      <dgm:prSet presAssocID="{3A2050CC-BE89-42C9-A30B-E912E00FCE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DC5881-F546-4A0E-AF16-089EB0553EAD}" type="pres">
      <dgm:prSet presAssocID="{53555795-5982-4397-8053-092A9DC7F5EC}" presName="root" presStyleCnt="0"/>
      <dgm:spPr/>
    </dgm:pt>
    <dgm:pt modelId="{CFF08816-6F6F-4972-AF67-1FDDA0FC9A96}" type="pres">
      <dgm:prSet presAssocID="{53555795-5982-4397-8053-092A9DC7F5EC}" presName="rootComposite" presStyleCnt="0"/>
      <dgm:spPr/>
    </dgm:pt>
    <dgm:pt modelId="{120C0764-764C-46EB-8D46-5A11C620FF1F}" type="pres">
      <dgm:prSet presAssocID="{53555795-5982-4397-8053-092A9DC7F5EC}" presName="rootText" presStyleLbl="node1" presStyleIdx="0" presStyleCnt="3" custLinFactNeighborX="-23730"/>
      <dgm:spPr/>
      <dgm:t>
        <a:bodyPr/>
        <a:lstStyle/>
        <a:p>
          <a:pPr latinLnBrk="1"/>
          <a:endParaRPr lang="ko-KR" altLang="en-US"/>
        </a:p>
      </dgm:t>
    </dgm:pt>
    <dgm:pt modelId="{A23A8F5E-69DE-436F-88C6-E2C1FC669836}" type="pres">
      <dgm:prSet presAssocID="{53555795-5982-4397-8053-092A9DC7F5EC}" presName="rootConnector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C886F996-01D2-485E-9464-815029190954}" type="pres">
      <dgm:prSet presAssocID="{53555795-5982-4397-8053-092A9DC7F5EC}" presName="childShape" presStyleCnt="0"/>
      <dgm:spPr/>
    </dgm:pt>
    <dgm:pt modelId="{BDAAFE7B-FF8C-4F0D-992C-270BA3BD1AB9}" type="pres">
      <dgm:prSet presAssocID="{36CBC962-0850-4A1C-AF8B-630CE3E72E31}" presName="Name13" presStyleLbl="parChTrans1D2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F447AFEF-BE00-4740-A36C-9098444754F1}" type="pres">
      <dgm:prSet presAssocID="{58BE374E-BC85-44EB-A6D2-93A4A6E07E5D}" presName="childText" presStyleLbl="bgAcc1" presStyleIdx="0" presStyleCnt="7" custScaleX="163401" custLinFactNeighborX="-24413" custLinFactNeighborY="171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FAE449-E479-481C-897A-5C51EE24580A}" type="pres">
      <dgm:prSet presAssocID="{15002D19-81CE-4B2D-9498-5859E06C029D}" presName="Name13" presStyleLbl="parChTrans1D2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F35A88AA-6644-40D0-B462-3F08DF6DCBAD}" type="pres">
      <dgm:prSet presAssocID="{F4581A48-DA80-4393-83AD-2E3CB3F0AB42}" presName="childText" presStyleLbl="bgAcc1" presStyleIdx="1" presStyleCnt="7" custScaleX="163401" custLinFactNeighborX="-24413" custLinFactNeighborY="103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387CC0-9EED-4766-907A-6750139C0BCA}" type="pres">
      <dgm:prSet presAssocID="{82501E1A-34B8-47A8-8A17-A74F32497C96}" presName="Name13" presStyleLbl="parChTrans1D2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81738748-9DFC-40AA-8B43-E756627588BB}" type="pres">
      <dgm:prSet presAssocID="{2A38C48C-E7BF-468D-9DE5-B5AD5C7FB413}" presName="childText" presStyleLbl="bgAcc1" presStyleIdx="2" presStyleCnt="7" custScaleX="163401" custLinFactNeighborX="-24413" custLinFactNeighborY="13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BBC486-29DB-4953-A73C-53DCD9BA05DF}" type="pres">
      <dgm:prSet presAssocID="{772133F0-DC3A-45E3-BE15-AE6ADC9005EA}" presName="root" presStyleCnt="0"/>
      <dgm:spPr/>
    </dgm:pt>
    <dgm:pt modelId="{49E85CB6-0A7A-44FD-89C0-A66641CAEDBA}" type="pres">
      <dgm:prSet presAssocID="{772133F0-DC3A-45E3-BE15-AE6ADC9005EA}" presName="rootComposite" presStyleCnt="0"/>
      <dgm:spPr/>
    </dgm:pt>
    <dgm:pt modelId="{2735FAEF-3386-43A0-9D91-9E57FAF9EB17}" type="pres">
      <dgm:prSet presAssocID="{772133F0-DC3A-45E3-BE15-AE6ADC9005EA}" presName="rootText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CC4F73F-4037-40DC-B9B6-4AB40B96758A}" type="pres">
      <dgm:prSet presAssocID="{772133F0-DC3A-45E3-BE15-AE6ADC9005EA}" presName="rootConnector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AA64D8C-021B-48FD-A5AF-9D01FB6BD164}" type="pres">
      <dgm:prSet presAssocID="{772133F0-DC3A-45E3-BE15-AE6ADC9005EA}" presName="childShape" presStyleCnt="0"/>
      <dgm:spPr/>
    </dgm:pt>
    <dgm:pt modelId="{9417FB91-324D-4D86-B2E0-C6F39D708A8A}" type="pres">
      <dgm:prSet presAssocID="{15D18884-267A-410F-B620-04032C34A6AD}" presName="Name13" presStyleLbl="parChTrans1D2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9D49054C-2CB7-4195-941B-62933EDFCBF1}" type="pres">
      <dgm:prSet presAssocID="{144766AA-A561-4850-98FC-086F9E1E4606}" presName="childText" presStyleLbl="bgAcc1" presStyleIdx="3" presStyleCnt="7" custScaleX="141342" custLinFactNeighborY="2566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562581-E0B8-43BB-9CB5-32D5147FF706}" type="pres">
      <dgm:prSet presAssocID="{135B2E3C-0278-47E7-87C7-D0015C6BFFB9}" presName="Name13" presStyleLbl="parChTrans1D2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E65F5126-143C-4D17-AD4F-57DBBC66ADD6}" type="pres">
      <dgm:prSet presAssocID="{FC2DA1CE-2A22-4548-B093-8AABDD459801}" presName="childText" presStyleLbl="bgAcc1" presStyleIdx="4" presStyleCnt="7" custScaleX="141342" custLinFactNeighborX="1675" custLinFactNeighborY="185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BEF79D-122D-46AA-96BE-59619B306BF0}" type="pres">
      <dgm:prSet presAssocID="{D7C04834-4399-471E-9A16-3047A95A69A2}" presName="root" presStyleCnt="0"/>
      <dgm:spPr/>
    </dgm:pt>
    <dgm:pt modelId="{FAB30A72-65A7-4131-BA5E-B348C0D8CDE3}" type="pres">
      <dgm:prSet presAssocID="{D7C04834-4399-471E-9A16-3047A95A69A2}" presName="rootComposite" presStyleCnt="0"/>
      <dgm:spPr/>
    </dgm:pt>
    <dgm:pt modelId="{3C47FAF9-CA8A-4858-A2D9-F2826C1C7E3F}" type="pres">
      <dgm:prSet presAssocID="{D7C04834-4399-471E-9A16-3047A95A69A2}" presName="rootText" presStyleLbl="node1" presStyleIdx="2" presStyleCnt="3" custLinFactNeighborX="23165"/>
      <dgm:spPr/>
      <dgm:t>
        <a:bodyPr/>
        <a:lstStyle/>
        <a:p>
          <a:pPr latinLnBrk="1"/>
          <a:endParaRPr lang="ko-KR" altLang="en-US"/>
        </a:p>
      </dgm:t>
    </dgm:pt>
    <dgm:pt modelId="{3BBD895B-724D-4246-939D-98CBBA59F482}" type="pres">
      <dgm:prSet presAssocID="{D7C04834-4399-471E-9A16-3047A95A69A2}" presName="rootConnector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BD25805-C9C2-4FE1-8755-539456D31C51}" type="pres">
      <dgm:prSet presAssocID="{D7C04834-4399-471E-9A16-3047A95A69A2}" presName="childShape" presStyleCnt="0"/>
      <dgm:spPr/>
    </dgm:pt>
    <dgm:pt modelId="{3ADBB745-A128-4EFE-B55A-FD20705FE48C}" type="pres">
      <dgm:prSet presAssocID="{233BC8BE-76C6-48E5-AC36-EAF1582F54A4}" presName="Name13" presStyleLbl="parChTrans1D2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15567E4F-B035-4FB2-B93B-B33C8D2327B0}" type="pres">
      <dgm:prSet presAssocID="{1AA7B357-EFA5-45B8-A4B4-4A4C27A0E18F}" presName="childText" presStyleLbl="bgAcc1" presStyleIdx="5" presStyleCnt="7" custScaleX="141342" custLinFactNeighborX="28946" custLinFactNeighborY="2852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CCD777-E5BF-4AAE-8F2B-B5E82DD6177B}" type="pres">
      <dgm:prSet presAssocID="{A0F3D849-0F7D-4723-A245-FF2BEA422468}" presName="Name13" presStyleLbl="parChTrans1D2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86265321-9936-4BA6-9507-7C37991CEDBF}" type="pres">
      <dgm:prSet presAssocID="{51390C8F-CC7E-4C27-B3E8-CEDFB87415FD}" presName="childText" presStyleLbl="bgAcc1" presStyleIdx="6" presStyleCnt="7" custScaleX="141342" custLinFactNeighborX="28946" custLinFactNeighborY="242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D1B7C5C-86E5-4B78-9BC5-F28332FF601C}" type="presOf" srcId="{1AA7B357-EFA5-45B8-A4B4-4A4C27A0E18F}" destId="{15567E4F-B035-4FB2-B93B-B33C8D2327B0}" srcOrd="0" destOrd="0" presId="urn:microsoft.com/office/officeart/2005/8/layout/hierarchy3"/>
    <dgm:cxn modelId="{7A1FA6F9-9062-4584-A475-24B08D7A3F90}" type="presOf" srcId="{144766AA-A561-4850-98FC-086F9E1E4606}" destId="{9D49054C-2CB7-4195-941B-62933EDFCBF1}" srcOrd="0" destOrd="0" presId="urn:microsoft.com/office/officeart/2005/8/layout/hierarchy3"/>
    <dgm:cxn modelId="{9368CB75-C2EB-4E54-8661-0A4518D904F4}" type="presOf" srcId="{D7C04834-4399-471E-9A16-3047A95A69A2}" destId="{3C47FAF9-CA8A-4858-A2D9-F2826C1C7E3F}" srcOrd="0" destOrd="0" presId="urn:microsoft.com/office/officeart/2005/8/layout/hierarchy3"/>
    <dgm:cxn modelId="{F94E56EB-D8B1-4DD7-AA6E-D636D105F642}" srcId="{53555795-5982-4397-8053-092A9DC7F5EC}" destId="{2A38C48C-E7BF-468D-9DE5-B5AD5C7FB413}" srcOrd="2" destOrd="0" parTransId="{82501E1A-34B8-47A8-8A17-A74F32497C96}" sibTransId="{7034ABD5-9DBD-42E6-98B2-2AADFFE2BCDA}"/>
    <dgm:cxn modelId="{FE316DFD-D3A0-426E-A2C6-FF0F0F91A4BD}" srcId="{D7C04834-4399-471E-9A16-3047A95A69A2}" destId="{51390C8F-CC7E-4C27-B3E8-CEDFB87415FD}" srcOrd="1" destOrd="0" parTransId="{A0F3D849-0F7D-4723-A245-FF2BEA422468}" sibTransId="{019FE73E-8113-43CD-B020-9917921BC66B}"/>
    <dgm:cxn modelId="{DA4E38CC-70CF-40D5-A7DA-FCEB6EA6CCBC}" type="presOf" srcId="{58BE374E-BC85-44EB-A6D2-93A4A6E07E5D}" destId="{F447AFEF-BE00-4740-A36C-9098444754F1}" srcOrd="0" destOrd="0" presId="urn:microsoft.com/office/officeart/2005/8/layout/hierarchy3"/>
    <dgm:cxn modelId="{A2BE34A6-A120-4471-A147-0169B8E49C1B}" type="presOf" srcId="{3A2050CC-BE89-42C9-A30B-E912E00FCEFF}" destId="{5B9F694F-170A-48AD-B615-FCE121C21ED4}" srcOrd="0" destOrd="0" presId="urn:microsoft.com/office/officeart/2005/8/layout/hierarchy3"/>
    <dgm:cxn modelId="{349E29E6-CE4A-430E-B0FD-D8DD0411D01C}" srcId="{53555795-5982-4397-8053-092A9DC7F5EC}" destId="{58BE374E-BC85-44EB-A6D2-93A4A6E07E5D}" srcOrd="0" destOrd="0" parTransId="{36CBC962-0850-4A1C-AF8B-630CE3E72E31}" sibTransId="{D9454A6D-47D3-49FB-AA78-2657C228A03D}"/>
    <dgm:cxn modelId="{9494991E-7B18-4B9D-A82C-65F655FDBB36}" type="presOf" srcId="{82501E1A-34B8-47A8-8A17-A74F32497C96}" destId="{9E387CC0-9EED-4766-907A-6750139C0BCA}" srcOrd="0" destOrd="0" presId="urn:microsoft.com/office/officeart/2005/8/layout/hierarchy3"/>
    <dgm:cxn modelId="{32835563-C681-4DAB-B935-E50F57F94223}" srcId="{772133F0-DC3A-45E3-BE15-AE6ADC9005EA}" destId="{FC2DA1CE-2A22-4548-B093-8AABDD459801}" srcOrd="1" destOrd="0" parTransId="{135B2E3C-0278-47E7-87C7-D0015C6BFFB9}" sibTransId="{65643E8A-7EDA-4008-84A4-1F7B852C109C}"/>
    <dgm:cxn modelId="{EC2D44F5-B755-4A44-9108-263F409DAB94}" type="presOf" srcId="{15002D19-81CE-4B2D-9498-5859E06C029D}" destId="{68FAE449-E479-481C-897A-5C51EE24580A}" srcOrd="0" destOrd="0" presId="urn:microsoft.com/office/officeart/2005/8/layout/hierarchy3"/>
    <dgm:cxn modelId="{A9CEB96E-721B-459F-9C0F-8C54EBC94A5D}" srcId="{3A2050CC-BE89-42C9-A30B-E912E00FCEFF}" destId="{772133F0-DC3A-45E3-BE15-AE6ADC9005EA}" srcOrd="1" destOrd="0" parTransId="{11ABBD22-BE95-4757-B16E-8B3784F2776B}" sibTransId="{75ECBBE0-7677-4D85-B90A-8DB071E00088}"/>
    <dgm:cxn modelId="{0254C65A-713C-4E85-AA67-847A179F5023}" type="presOf" srcId="{772133F0-DC3A-45E3-BE15-AE6ADC9005EA}" destId="{2CC4F73F-4037-40DC-B9B6-4AB40B96758A}" srcOrd="1" destOrd="0" presId="urn:microsoft.com/office/officeart/2005/8/layout/hierarchy3"/>
    <dgm:cxn modelId="{2AC2FFAC-D868-4953-BDC5-647DB059F643}" type="presOf" srcId="{53555795-5982-4397-8053-092A9DC7F5EC}" destId="{120C0764-764C-46EB-8D46-5A11C620FF1F}" srcOrd="0" destOrd="0" presId="urn:microsoft.com/office/officeart/2005/8/layout/hierarchy3"/>
    <dgm:cxn modelId="{2ED41A96-90CC-4DB9-BC83-A657CDCA5B39}" type="presOf" srcId="{15D18884-267A-410F-B620-04032C34A6AD}" destId="{9417FB91-324D-4D86-B2E0-C6F39D708A8A}" srcOrd="0" destOrd="0" presId="urn:microsoft.com/office/officeart/2005/8/layout/hierarchy3"/>
    <dgm:cxn modelId="{9A712FEF-8272-42A2-AB3E-D5D8E681AA9B}" srcId="{D7C04834-4399-471E-9A16-3047A95A69A2}" destId="{1AA7B357-EFA5-45B8-A4B4-4A4C27A0E18F}" srcOrd="0" destOrd="0" parTransId="{233BC8BE-76C6-48E5-AC36-EAF1582F54A4}" sibTransId="{4656D198-8BCD-4000-B2E1-6AFE923E2B54}"/>
    <dgm:cxn modelId="{9BFDABFC-2986-4198-9ED4-0BA92FBB2AC8}" type="presOf" srcId="{135B2E3C-0278-47E7-87C7-D0015C6BFFB9}" destId="{4B562581-E0B8-43BB-9CB5-32D5147FF706}" srcOrd="0" destOrd="0" presId="urn:microsoft.com/office/officeart/2005/8/layout/hierarchy3"/>
    <dgm:cxn modelId="{78CD4899-255B-49D7-9B1E-6393672DB24A}" type="presOf" srcId="{F4581A48-DA80-4393-83AD-2E3CB3F0AB42}" destId="{F35A88AA-6644-40D0-B462-3F08DF6DCBAD}" srcOrd="0" destOrd="0" presId="urn:microsoft.com/office/officeart/2005/8/layout/hierarchy3"/>
    <dgm:cxn modelId="{8E2D3E48-AE3B-4F35-A2AE-84921FC0A9B4}" srcId="{3A2050CC-BE89-42C9-A30B-E912E00FCEFF}" destId="{53555795-5982-4397-8053-092A9DC7F5EC}" srcOrd="0" destOrd="0" parTransId="{C6DE3E44-6033-4725-8B1F-201987308AF5}" sibTransId="{234C408E-6CC4-4A60-A7FD-667303051300}"/>
    <dgm:cxn modelId="{629FAD01-E04D-473F-9107-FC7678EF9BA0}" type="presOf" srcId="{53555795-5982-4397-8053-092A9DC7F5EC}" destId="{A23A8F5E-69DE-436F-88C6-E2C1FC669836}" srcOrd="1" destOrd="0" presId="urn:microsoft.com/office/officeart/2005/8/layout/hierarchy3"/>
    <dgm:cxn modelId="{D21A52A1-D3FD-459B-A217-673C87D2330E}" type="presOf" srcId="{772133F0-DC3A-45E3-BE15-AE6ADC9005EA}" destId="{2735FAEF-3386-43A0-9D91-9E57FAF9EB17}" srcOrd="0" destOrd="0" presId="urn:microsoft.com/office/officeart/2005/8/layout/hierarchy3"/>
    <dgm:cxn modelId="{E222B7C1-74C8-4982-B683-3A2CEF698888}" type="presOf" srcId="{D7C04834-4399-471E-9A16-3047A95A69A2}" destId="{3BBD895B-724D-4246-939D-98CBBA59F482}" srcOrd="1" destOrd="0" presId="urn:microsoft.com/office/officeart/2005/8/layout/hierarchy3"/>
    <dgm:cxn modelId="{DBCAF9F2-213B-4E0F-9134-1539A05CE9E1}" type="presOf" srcId="{A0F3D849-0F7D-4723-A245-FF2BEA422468}" destId="{5ECCD777-E5BF-4AAE-8F2B-B5E82DD6177B}" srcOrd="0" destOrd="0" presId="urn:microsoft.com/office/officeart/2005/8/layout/hierarchy3"/>
    <dgm:cxn modelId="{E1BDAC35-697C-4BE8-9631-8948BF46E341}" type="presOf" srcId="{36CBC962-0850-4A1C-AF8B-630CE3E72E31}" destId="{BDAAFE7B-FF8C-4F0D-992C-270BA3BD1AB9}" srcOrd="0" destOrd="0" presId="urn:microsoft.com/office/officeart/2005/8/layout/hierarchy3"/>
    <dgm:cxn modelId="{8F1AFC0D-5624-4497-B259-5BB726BBFA47}" srcId="{53555795-5982-4397-8053-092A9DC7F5EC}" destId="{F4581A48-DA80-4393-83AD-2E3CB3F0AB42}" srcOrd="1" destOrd="0" parTransId="{15002D19-81CE-4B2D-9498-5859E06C029D}" sibTransId="{D255FBBE-0598-48BB-B963-64BC7B35E698}"/>
    <dgm:cxn modelId="{C1F9C366-91B0-4197-959F-E14319C82341}" type="presOf" srcId="{2A38C48C-E7BF-468D-9DE5-B5AD5C7FB413}" destId="{81738748-9DFC-40AA-8B43-E756627588BB}" srcOrd="0" destOrd="0" presId="urn:microsoft.com/office/officeart/2005/8/layout/hierarchy3"/>
    <dgm:cxn modelId="{F0A4A53A-554A-424C-80BD-398248000F0D}" type="presOf" srcId="{233BC8BE-76C6-48E5-AC36-EAF1582F54A4}" destId="{3ADBB745-A128-4EFE-B55A-FD20705FE48C}" srcOrd="0" destOrd="0" presId="urn:microsoft.com/office/officeart/2005/8/layout/hierarchy3"/>
    <dgm:cxn modelId="{F47B5FC0-EFD9-40E9-88AD-84E85B2D6EF4}" type="presOf" srcId="{51390C8F-CC7E-4C27-B3E8-CEDFB87415FD}" destId="{86265321-9936-4BA6-9507-7C37991CEDBF}" srcOrd="0" destOrd="0" presId="urn:microsoft.com/office/officeart/2005/8/layout/hierarchy3"/>
    <dgm:cxn modelId="{209B2EE5-137B-42B4-86B7-7BB9C78A05DA}" srcId="{772133F0-DC3A-45E3-BE15-AE6ADC9005EA}" destId="{144766AA-A561-4850-98FC-086F9E1E4606}" srcOrd="0" destOrd="0" parTransId="{15D18884-267A-410F-B620-04032C34A6AD}" sibTransId="{7CF23753-C388-4E67-BD72-00458F887725}"/>
    <dgm:cxn modelId="{6F28EDCE-8A17-4ECE-A7E0-F73562EA072F}" type="presOf" srcId="{FC2DA1CE-2A22-4548-B093-8AABDD459801}" destId="{E65F5126-143C-4D17-AD4F-57DBBC66ADD6}" srcOrd="0" destOrd="0" presId="urn:microsoft.com/office/officeart/2005/8/layout/hierarchy3"/>
    <dgm:cxn modelId="{DBA0725B-95F3-40A1-B176-D9F83782C673}" srcId="{3A2050CC-BE89-42C9-A30B-E912E00FCEFF}" destId="{D7C04834-4399-471E-9A16-3047A95A69A2}" srcOrd="2" destOrd="0" parTransId="{339B6E90-DD8C-4E00-BFC3-9DC9EA55B209}" sibTransId="{446DCCA8-2A3E-4023-AF53-99D30326FB69}"/>
    <dgm:cxn modelId="{69E7ABD1-8A66-42E8-BD90-463A6F9150CD}" type="presParOf" srcId="{5B9F694F-170A-48AD-B615-FCE121C21ED4}" destId="{F4DC5881-F546-4A0E-AF16-089EB0553EAD}" srcOrd="0" destOrd="0" presId="urn:microsoft.com/office/officeart/2005/8/layout/hierarchy3"/>
    <dgm:cxn modelId="{1720DC96-D74D-441F-B5B5-D509FF06018E}" type="presParOf" srcId="{F4DC5881-F546-4A0E-AF16-089EB0553EAD}" destId="{CFF08816-6F6F-4972-AF67-1FDDA0FC9A96}" srcOrd="0" destOrd="0" presId="urn:microsoft.com/office/officeart/2005/8/layout/hierarchy3"/>
    <dgm:cxn modelId="{57662B59-3F33-4F6A-B7DC-6E27E0C93D6E}" type="presParOf" srcId="{CFF08816-6F6F-4972-AF67-1FDDA0FC9A96}" destId="{120C0764-764C-46EB-8D46-5A11C620FF1F}" srcOrd="0" destOrd="0" presId="urn:microsoft.com/office/officeart/2005/8/layout/hierarchy3"/>
    <dgm:cxn modelId="{98916C2D-EC9E-47FB-9E3E-413987D4A9F8}" type="presParOf" srcId="{CFF08816-6F6F-4972-AF67-1FDDA0FC9A96}" destId="{A23A8F5E-69DE-436F-88C6-E2C1FC669836}" srcOrd="1" destOrd="0" presId="urn:microsoft.com/office/officeart/2005/8/layout/hierarchy3"/>
    <dgm:cxn modelId="{5291DE94-5FD7-40F4-8FFC-9AF19647644B}" type="presParOf" srcId="{F4DC5881-F546-4A0E-AF16-089EB0553EAD}" destId="{C886F996-01D2-485E-9464-815029190954}" srcOrd="1" destOrd="0" presId="urn:microsoft.com/office/officeart/2005/8/layout/hierarchy3"/>
    <dgm:cxn modelId="{05EFEAB1-8ADE-4D31-B7DF-0DEF244BF6CD}" type="presParOf" srcId="{C886F996-01D2-485E-9464-815029190954}" destId="{BDAAFE7B-FF8C-4F0D-992C-270BA3BD1AB9}" srcOrd="0" destOrd="0" presId="urn:microsoft.com/office/officeart/2005/8/layout/hierarchy3"/>
    <dgm:cxn modelId="{327BFAF2-E4B1-4593-8034-030E3D636A14}" type="presParOf" srcId="{C886F996-01D2-485E-9464-815029190954}" destId="{F447AFEF-BE00-4740-A36C-9098444754F1}" srcOrd="1" destOrd="0" presId="urn:microsoft.com/office/officeart/2005/8/layout/hierarchy3"/>
    <dgm:cxn modelId="{2EEB05E0-B09B-415D-8050-43930BB9746F}" type="presParOf" srcId="{C886F996-01D2-485E-9464-815029190954}" destId="{68FAE449-E479-481C-897A-5C51EE24580A}" srcOrd="2" destOrd="0" presId="urn:microsoft.com/office/officeart/2005/8/layout/hierarchy3"/>
    <dgm:cxn modelId="{DECD475A-FF5D-4F53-8845-95ACAD967DA3}" type="presParOf" srcId="{C886F996-01D2-485E-9464-815029190954}" destId="{F35A88AA-6644-40D0-B462-3F08DF6DCBAD}" srcOrd="3" destOrd="0" presId="urn:microsoft.com/office/officeart/2005/8/layout/hierarchy3"/>
    <dgm:cxn modelId="{3D07898D-FC4F-4DE1-9318-DCC7F3F826C8}" type="presParOf" srcId="{C886F996-01D2-485E-9464-815029190954}" destId="{9E387CC0-9EED-4766-907A-6750139C0BCA}" srcOrd="4" destOrd="0" presId="urn:microsoft.com/office/officeart/2005/8/layout/hierarchy3"/>
    <dgm:cxn modelId="{B50707DC-BBA0-46E2-A49D-14EC064AB28E}" type="presParOf" srcId="{C886F996-01D2-485E-9464-815029190954}" destId="{81738748-9DFC-40AA-8B43-E756627588BB}" srcOrd="5" destOrd="0" presId="urn:microsoft.com/office/officeart/2005/8/layout/hierarchy3"/>
    <dgm:cxn modelId="{A8A30918-76CD-46C8-BFA1-9A493CBF8F86}" type="presParOf" srcId="{5B9F694F-170A-48AD-B615-FCE121C21ED4}" destId="{FCBBC486-29DB-4953-A73C-53DCD9BA05DF}" srcOrd="1" destOrd="0" presId="urn:microsoft.com/office/officeart/2005/8/layout/hierarchy3"/>
    <dgm:cxn modelId="{CDDF3151-16D3-496A-A084-C9260A46EF1D}" type="presParOf" srcId="{FCBBC486-29DB-4953-A73C-53DCD9BA05DF}" destId="{49E85CB6-0A7A-44FD-89C0-A66641CAEDBA}" srcOrd="0" destOrd="0" presId="urn:microsoft.com/office/officeart/2005/8/layout/hierarchy3"/>
    <dgm:cxn modelId="{2858CB09-41A3-4D00-AEC9-B56CD4910F99}" type="presParOf" srcId="{49E85CB6-0A7A-44FD-89C0-A66641CAEDBA}" destId="{2735FAEF-3386-43A0-9D91-9E57FAF9EB17}" srcOrd="0" destOrd="0" presId="urn:microsoft.com/office/officeart/2005/8/layout/hierarchy3"/>
    <dgm:cxn modelId="{61ADC15C-6BED-41AD-BC14-539F8B9DF7DA}" type="presParOf" srcId="{49E85CB6-0A7A-44FD-89C0-A66641CAEDBA}" destId="{2CC4F73F-4037-40DC-B9B6-4AB40B96758A}" srcOrd="1" destOrd="0" presId="urn:microsoft.com/office/officeart/2005/8/layout/hierarchy3"/>
    <dgm:cxn modelId="{D7AC5522-355C-4D26-9DC6-3D08A1413544}" type="presParOf" srcId="{FCBBC486-29DB-4953-A73C-53DCD9BA05DF}" destId="{2AA64D8C-021B-48FD-A5AF-9D01FB6BD164}" srcOrd="1" destOrd="0" presId="urn:microsoft.com/office/officeart/2005/8/layout/hierarchy3"/>
    <dgm:cxn modelId="{178B58EF-2F3D-4785-8846-9303111CDF58}" type="presParOf" srcId="{2AA64D8C-021B-48FD-A5AF-9D01FB6BD164}" destId="{9417FB91-324D-4D86-B2E0-C6F39D708A8A}" srcOrd="0" destOrd="0" presId="urn:microsoft.com/office/officeart/2005/8/layout/hierarchy3"/>
    <dgm:cxn modelId="{2CBC2287-AF70-4D36-80F8-867731759240}" type="presParOf" srcId="{2AA64D8C-021B-48FD-A5AF-9D01FB6BD164}" destId="{9D49054C-2CB7-4195-941B-62933EDFCBF1}" srcOrd="1" destOrd="0" presId="urn:microsoft.com/office/officeart/2005/8/layout/hierarchy3"/>
    <dgm:cxn modelId="{0B367EE5-9A1A-4F15-BB6F-D2322105A030}" type="presParOf" srcId="{2AA64D8C-021B-48FD-A5AF-9D01FB6BD164}" destId="{4B562581-E0B8-43BB-9CB5-32D5147FF706}" srcOrd="2" destOrd="0" presId="urn:microsoft.com/office/officeart/2005/8/layout/hierarchy3"/>
    <dgm:cxn modelId="{F38084E2-E5FD-462A-A79E-E19A64F3E6EF}" type="presParOf" srcId="{2AA64D8C-021B-48FD-A5AF-9D01FB6BD164}" destId="{E65F5126-143C-4D17-AD4F-57DBBC66ADD6}" srcOrd="3" destOrd="0" presId="urn:microsoft.com/office/officeart/2005/8/layout/hierarchy3"/>
    <dgm:cxn modelId="{36501387-6AF2-4444-A068-82581071C21A}" type="presParOf" srcId="{5B9F694F-170A-48AD-B615-FCE121C21ED4}" destId="{37BEF79D-122D-46AA-96BE-59619B306BF0}" srcOrd="2" destOrd="0" presId="urn:microsoft.com/office/officeart/2005/8/layout/hierarchy3"/>
    <dgm:cxn modelId="{68B90F4C-9975-42B9-B234-1498ED4DD512}" type="presParOf" srcId="{37BEF79D-122D-46AA-96BE-59619B306BF0}" destId="{FAB30A72-65A7-4131-BA5E-B348C0D8CDE3}" srcOrd="0" destOrd="0" presId="urn:microsoft.com/office/officeart/2005/8/layout/hierarchy3"/>
    <dgm:cxn modelId="{12AAF3E0-7172-42DB-8D96-A98D833CF4E9}" type="presParOf" srcId="{FAB30A72-65A7-4131-BA5E-B348C0D8CDE3}" destId="{3C47FAF9-CA8A-4858-A2D9-F2826C1C7E3F}" srcOrd="0" destOrd="0" presId="urn:microsoft.com/office/officeart/2005/8/layout/hierarchy3"/>
    <dgm:cxn modelId="{1E244C7F-0F86-450C-AAE9-8EAB10083F48}" type="presParOf" srcId="{FAB30A72-65A7-4131-BA5E-B348C0D8CDE3}" destId="{3BBD895B-724D-4246-939D-98CBBA59F482}" srcOrd="1" destOrd="0" presId="urn:microsoft.com/office/officeart/2005/8/layout/hierarchy3"/>
    <dgm:cxn modelId="{C9178E10-9A21-414E-A83B-CDC9CE6FC91F}" type="presParOf" srcId="{37BEF79D-122D-46AA-96BE-59619B306BF0}" destId="{8BD25805-C9C2-4FE1-8755-539456D31C51}" srcOrd="1" destOrd="0" presId="urn:microsoft.com/office/officeart/2005/8/layout/hierarchy3"/>
    <dgm:cxn modelId="{9DC9D15E-0671-42B4-827A-975CDCE12478}" type="presParOf" srcId="{8BD25805-C9C2-4FE1-8755-539456D31C51}" destId="{3ADBB745-A128-4EFE-B55A-FD20705FE48C}" srcOrd="0" destOrd="0" presId="urn:microsoft.com/office/officeart/2005/8/layout/hierarchy3"/>
    <dgm:cxn modelId="{3BB33404-3F8A-4FDF-A19E-05B1E4516324}" type="presParOf" srcId="{8BD25805-C9C2-4FE1-8755-539456D31C51}" destId="{15567E4F-B035-4FB2-B93B-B33C8D2327B0}" srcOrd="1" destOrd="0" presId="urn:microsoft.com/office/officeart/2005/8/layout/hierarchy3"/>
    <dgm:cxn modelId="{AC6D0DDC-53C6-4CFF-BECE-2827E6E617DA}" type="presParOf" srcId="{8BD25805-C9C2-4FE1-8755-539456D31C51}" destId="{5ECCD777-E5BF-4AAE-8F2B-B5E82DD6177B}" srcOrd="2" destOrd="0" presId="urn:microsoft.com/office/officeart/2005/8/layout/hierarchy3"/>
    <dgm:cxn modelId="{68E47D14-C050-4204-A2CE-1E285440AC74}" type="presParOf" srcId="{8BD25805-C9C2-4FE1-8755-539456D31C51}" destId="{86265321-9936-4BA6-9507-7C37991CEDB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83A3F1-92DF-40F9-BA5C-40ADEC7A5C5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07C8C81B-45BC-4EB2-A4BB-923D979FCDBA}">
      <dgm:prSet phldrT="[텍스트]"/>
      <dgm:spPr/>
      <dgm:t>
        <a:bodyPr/>
        <a:lstStyle/>
        <a:p>
          <a:pPr latinLnBrk="1"/>
          <a:r>
            <a:rPr lang="ko-KR" altLang="en-US" b="1" dirty="0" err="1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공공재정환수법</a:t>
          </a:r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제정</a:t>
          </a:r>
          <a:r>
            <a: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시행</a:t>
          </a:r>
          <a:r>
            <a: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(‘20.01.01.)</a:t>
          </a:r>
          <a:endParaRPr lang="ko-KR" altLang="en-US" b="1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A9DCD047-821A-430B-A8A7-D2DCED487115}" type="parTrans" cxnId="{4637DF97-E5CB-4180-A54B-62A4FD6A58E0}">
      <dgm:prSet/>
      <dgm:spPr/>
      <dgm:t>
        <a:bodyPr/>
        <a:lstStyle/>
        <a:p>
          <a:pPr latinLnBrk="1"/>
          <a:endParaRPr lang="ko-KR" altLang="en-US"/>
        </a:p>
      </dgm:t>
    </dgm:pt>
    <dgm:pt modelId="{4C5333B2-45EF-49D3-879C-01D364972C44}" type="sibTrans" cxnId="{4637DF97-E5CB-4180-A54B-62A4FD6A58E0}">
      <dgm:prSet/>
      <dgm:spPr/>
      <dgm:t>
        <a:bodyPr/>
        <a:lstStyle/>
        <a:p>
          <a:pPr latinLnBrk="1"/>
          <a:endParaRPr lang="ko-KR" altLang="en-US"/>
        </a:p>
      </dgm:t>
    </dgm:pt>
    <dgm:pt modelId="{CEFDA0CA-4FA1-431E-AA21-C2CE4B1D08BD}">
      <dgm:prSet phldrT="[텍스트]"/>
      <dgm:spPr/>
      <dgm:t>
        <a:bodyPr/>
        <a:lstStyle/>
        <a:p>
          <a:pPr latinLnBrk="1">
            <a:lnSpc>
              <a:spcPct val="150000"/>
            </a:lnSpc>
          </a:pP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사업주</a:t>
          </a:r>
          <a:r>
            <a: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장애인근로자</a:t>
          </a:r>
          <a:r>
            <a: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dirty="0" err="1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근로지원인이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</a:t>
          </a:r>
          <a:r>
            <a:rPr lang="ko-KR" altLang="en-US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거짓</a:t>
          </a:r>
          <a:r>
            <a:rPr lang="ko-KR" altLang="en-US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또는 </a:t>
          </a:r>
          <a:r>
            <a:rPr lang="ko-KR" altLang="en-US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부정한 방법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으로 근로지원인 서비스를 이용하는 경우 </a:t>
          </a:r>
          <a:r>
            <a:rPr lang="ko-KR" altLang="en-US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서비스 이용 제한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과 더불어</a:t>
          </a:r>
          <a:r>
            <a: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</a:t>
          </a:r>
        </a:p>
        <a:p>
          <a:pPr latinLnBrk="1">
            <a:lnSpc>
              <a:spcPct val="150000"/>
            </a:lnSpc>
          </a:pPr>
          <a:r>
            <a:rPr lang="ko-KR" altLang="en-US" dirty="0" smtClean="0"/>
            <a:t>「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공공재정 부정청구 금지 및 부정이익 환수 등에 관한 법률</a:t>
          </a:r>
          <a:r>
            <a:rPr lang="ko-KR" altLang="en-US" dirty="0" smtClean="0"/>
            <a:t>」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에 </a:t>
          </a:r>
          <a:endParaRPr lang="en-US" altLang="ko-KR" dirty="0" smtClean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  <a:p>
          <a:pPr latinLnBrk="1">
            <a:lnSpc>
              <a:spcPct val="150000"/>
            </a:lnSpc>
          </a:pP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따라 </a:t>
          </a:r>
          <a:r>
            <a:rPr lang="ko-KR" altLang="en-US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부정이익 환수</a:t>
          </a:r>
          <a:r>
            <a: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b="1" dirty="0" err="1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제재부가금이</a:t>
          </a:r>
          <a:r>
            <a:rPr lang="ko-KR" altLang="en-US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부과</a:t>
          </a:r>
          <a:r>
            <a:rPr lang="en-US" altLang="ko-KR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(2~5</a:t>
          </a:r>
          <a:r>
            <a:rPr lang="ko-KR" altLang="en-US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배</a:t>
          </a:r>
          <a:r>
            <a:rPr lang="en-US" altLang="ko-KR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)</a:t>
          </a:r>
          <a:r>
            <a:rPr lang="ko-KR" altLang="en-US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될 수 있음을 유의</a:t>
          </a:r>
          <a:endParaRPr lang="ko-KR" altLang="en-US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gm:t>
    </dgm:pt>
    <dgm:pt modelId="{3DAE63DC-2B3F-4164-9C37-CBD7B36B6720}" type="parTrans" cxnId="{7DCE30A1-D691-4579-872E-08322E433D77}">
      <dgm:prSet/>
      <dgm:spPr/>
      <dgm:t>
        <a:bodyPr/>
        <a:lstStyle/>
        <a:p>
          <a:pPr latinLnBrk="1"/>
          <a:endParaRPr lang="ko-KR" altLang="en-US"/>
        </a:p>
      </dgm:t>
    </dgm:pt>
    <dgm:pt modelId="{AC13D7D7-81C3-4CE1-9B90-A300876157F5}" type="sibTrans" cxnId="{7DCE30A1-D691-4579-872E-08322E433D77}">
      <dgm:prSet/>
      <dgm:spPr/>
      <dgm:t>
        <a:bodyPr/>
        <a:lstStyle/>
        <a:p>
          <a:pPr latinLnBrk="1"/>
          <a:endParaRPr lang="ko-KR" altLang="en-US"/>
        </a:p>
      </dgm:t>
    </dgm:pt>
    <dgm:pt modelId="{BE25D902-BB87-46D6-BC27-2065F290F94A}" type="pres">
      <dgm:prSet presAssocID="{7D83A3F1-92DF-40F9-BA5C-40ADEC7A5C5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328E3C-E651-4F0C-BF97-C631D11DA8D4}" type="pres">
      <dgm:prSet presAssocID="{07C8C81B-45BC-4EB2-A4BB-923D979FCDBA}" presName="parenttextcomposite" presStyleCnt="0"/>
      <dgm:spPr/>
    </dgm:pt>
    <dgm:pt modelId="{9190D60C-98A4-495D-AA60-3DCEAF0F5011}" type="pres">
      <dgm:prSet presAssocID="{07C8C81B-45BC-4EB2-A4BB-923D979FCDBA}" presName="parenttext" presStyleLbl="revTx" presStyleIdx="0" presStyleCnt="1" custLinFactNeighborX="266" custLinFactNeighborY="-36569">
        <dgm:presLayoutVars>
          <dgm:chMax/>
          <dgm:chPref val="2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15FC67-3091-4374-942B-FB9CB5FA9AD2}" type="pres">
      <dgm:prSet presAssocID="{07C8C81B-45BC-4EB2-A4BB-923D979FCDBA}" presName="composite" presStyleCnt="0"/>
      <dgm:spPr/>
    </dgm:pt>
    <dgm:pt modelId="{1F58D28D-A8A5-4186-9ABA-BBF29121F51C}" type="pres">
      <dgm:prSet presAssocID="{07C8C81B-45BC-4EB2-A4BB-923D979FCDBA}" presName="chevron1" presStyleLbl="alignNode1" presStyleIdx="0" presStyleCnt="7" custScaleY="263798"/>
      <dgm:spPr/>
    </dgm:pt>
    <dgm:pt modelId="{1B6B579E-9319-4C51-87E3-B90DF6B89A31}" type="pres">
      <dgm:prSet presAssocID="{07C8C81B-45BC-4EB2-A4BB-923D979FCDBA}" presName="chevron2" presStyleLbl="alignNode1" presStyleIdx="1" presStyleCnt="7" custScaleY="263798"/>
      <dgm:spPr/>
    </dgm:pt>
    <dgm:pt modelId="{B91E5515-1F8D-41B5-A262-F3579B85ADD1}" type="pres">
      <dgm:prSet presAssocID="{07C8C81B-45BC-4EB2-A4BB-923D979FCDBA}" presName="chevron3" presStyleLbl="alignNode1" presStyleIdx="2" presStyleCnt="7" custScaleY="263798"/>
      <dgm:spPr/>
    </dgm:pt>
    <dgm:pt modelId="{D4041C37-465D-4DA1-9138-72A5DD7DB447}" type="pres">
      <dgm:prSet presAssocID="{07C8C81B-45BC-4EB2-A4BB-923D979FCDBA}" presName="chevron4" presStyleLbl="alignNode1" presStyleIdx="3" presStyleCnt="7" custScaleY="263798"/>
      <dgm:spPr/>
    </dgm:pt>
    <dgm:pt modelId="{F242482A-F163-49F2-B116-09D1F51A724F}" type="pres">
      <dgm:prSet presAssocID="{07C8C81B-45BC-4EB2-A4BB-923D979FCDBA}" presName="chevron5" presStyleLbl="alignNode1" presStyleIdx="4" presStyleCnt="7" custScaleY="263798"/>
      <dgm:spPr/>
    </dgm:pt>
    <dgm:pt modelId="{FBEFEE81-08B9-48B0-8154-289CAFF37B41}" type="pres">
      <dgm:prSet presAssocID="{07C8C81B-45BC-4EB2-A4BB-923D979FCDBA}" presName="chevron6" presStyleLbl="alignNode1" presStyleIdx="5" presStyleCnt="7" custScaleY="263798"/>
      <dgm:spPr/>
    </dgm:pt>
    <dgm:pt modelId="{DE096205-87A3-40B4-B08A-22AABC1A68C5}" type="pres">
      <dgm:prSet presAssocID="{07C8C81B-45BC-4EB2-A4BB-923D979FCDBA}" presName="chevron7" presStyleLbl="alignNode1" presStyleIdx="6" presStyleCnt="7" custScaleY="263798"/>
      <dgm:spPr/>
    </dgm:pt>
    <dgm:pt modelId="{0410BEC8-EA29-4D52-8260-1A1443D46F4B}" type="pres">
      <dgm:prSet presAssocID="{07C8C81B-45BC-4EB2-A4BB-923D979FCDBA}" presName="childtext" presStyleLbl="solidFgAcc1" presStyleIdx="0" presStyleCnt="1" custScaleY="286695" custLinFactNeighborX="2287" custLinFactNeighborY="914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982478F-7D81-4F0C-AC92-967C0D01F765}" type="presOf" srcId="{07C8C81B-45BC-4EB2-A4BB-923D979FCDBA}" destId="{9190D60C-98A4-495D-AA60-3DCEAF0F5011}" srcOrd="0" destOrd="0" presId="urn:microsoft.com/office/officeart/2008/layout/VerticalAccentList"/>
    <dgm:cxn modelId="{7DCE30A1-D691-4579-872E-08322E433D77}" srcId="{07C8C81B-45BC-4EB2-A4BB-923D979FCDBA}" destId="{CEFDA0CA-4FA1-431E-AA21-C2CE4B1D08BD}" srcOrd="0" destOrd="0" parTransId="{3DAE63DC-2B3F-4164-9C37-CBD7B36B6720}" sibTransId="{AC13D7D7-81C3-4CE1-9B90-A300876157F5}"/>
    <dgm:cxn modelId="{4637DF97-E5CB-4180-A54B-62A4FD6A58E0}" srcId="{7D83A3F1-92DF-40F9-BA5C-40ADEC7A5C59}" destId="{07C8C81B-45BC-4EB2-A4BB-923D979FCDBA}" srcOrd="0" destOrd="0" parTransId="{A9DCD047-821A-430B-A8A7-D2DCED487115}" sibTransId="{4C5333B2-45EF-49D3-879C-01D364972C44}"/>
    <dgm:cxn modelId="{CF343F53-85B4-4A6D-A380-B4759F3739F0}" type="presOf" srcId="{7D83A3F1-92DF-40F9-BA5C-40ADEC7A5C59}" destId="{BE25D902-BB87-46D6-BC27-2065F290F94A}" srcOrd="0" destOrd="0" presId="urn:microsoft.com/office/officeart/2008/layout/VerticalAccentList"/>
    <dgm:cxn modelId="{413817A6-DABA-40DE-AC7E-3605A87841D5}" type="presOf" srcId="{CEFDA0CA-4FA1-431E-AA21-C2CE4B1D08BD}" destId="{0410BEC8-EA29-4D52-8260-1A1443D46F4B}" srcOrd="0" destOrd="0" presId="urn:microsoft.com/office/officeart/2008/layout/VerticalAccentList"/>
    <dgm:cxn modelId="{E27A5522-3D0A-4A93-8178-8449B5DE6D3E}" type="presParOf" srcId="{BE25D902-BB87-46D6-BC27-2065F290F94A}" destId="{A2328E3C-E651-4F0C-BF97-C631D11DA8D4}" srcOrd="0" destOrd="0" presId="urn:microsoft.com/office/officeart/2008/layout/VerticalAccentList"/>
    <dgm:cxn modelId="{FADEDD26-2979-40B0-822B-6AD0586D321E}" type="presParOf" srcId="{A2328E3C-E651-4F0C-BF97-C631D11DA8D4}" destId="{9190D60C-98A4-495D-AA60-3DCEAF0F5011}" srcOrd="0" destOrd="0" presId="urn:microsoft.com/office/officeart/2008/layout/VerticalAccentList"/>
    <dgm:cxn modelId="{6EE58D36-DAC9-49DC-B671-74A211E01054}" type="presParOf" srcId="{BE25D902-BB87-46D6-BC27-2065F290F94A}" destId="{9115FC67-3091-4374-942B-FB9CB5FA9AD2}" srcOrd="1" destOrd="0" presId="urn:microsoft.com/office/officeart/2008/layout/VerticalAccentList"/>
    <dgm:cxn modelId="{41992A79-FEE8-4421-A022-3456F37C15EB}" type="presParOf" srcId="{9115FC67-3091-4374-942B-FB9CB5FA9AD2}" destId="{1F58D28D-A8A5-4186-9ABA-BBF29121F51C}" srcOrd="0" destOrd="0" presId="urn:microsoft.com/office/officeart/2008/layout/VerticalAccentList"/>
    <dgm:cxn modelId="{F9878711-13E6-436F-9EBC-6A161D7EDC70}" type="presParOf" srcId="{9115FC67-3091-4374-942B-FB9CB5FA9AD2}" destId="{1B6B579E-9319-4C51-87E3-B90DF6B89A31}" srcOrd="1" destOrd="0" presId="urn:microsoft.com/office/officeart/2008/layout/VerticalAccentList"/>
    <dgm:cxn modelId="{98926A10-4F18-45EA-9B83-2813E0B30CA8}" type="presParOf" srcId="{9115FC67-3091-4374-942B-FB9CB5FA9AD2}" destId="{B91E5515-1F8D-41B5-A262-F3579B85ADD1}" srcOrd="2" destOrd="0" presId="urn:microsoft.com/office/officeart/2008/layout/VerticalAccentList"/>
    <dgm:cxn modelId="{6EBAA9E4-B3B9-43BC-B3AB-2129C24AD91F}" type="presParOf" srcId="{9115FC67-3091-4374-942B-FB9CB5FA9AD2}" destId="{D4041C37-465D-4DA1-9138-72A5DD7DB447}" srcOrd="3" destOrd="0" presId="urn:microsoft.com/office/officeart/2008/layout/VerticalAccentList"/>
    <dgm:cxn modelId="{7B00E3F6-18CD-442B-B420-7650B1321F8B}" type="presParOf" srcId="{9115FC67-3091-4374-942B-FB9CB5FA9AD2}" destId="{F242482A-F163-49F2-B116-09D1F51A724F}" srcOrd="4" destOrd="0" presId="urn:microsoft.com/office/officeart/2008/layout/VerticalAccentList"/>
    <dgm:cxn modelId="{1DCF566C-B15B-40B8-A27B-CA914D67C577}" type="presParOf" srcId="{9115FC67-3091-4374-942B-FB9CB5FA9AD2}" destId="{FBEFEE81-08B9-48B0-8154-289CAFF37B41}" srcOrd="5" destOrd="0" presId="urn:microsoft.com/office/officeart/2008/layout/VerticalAccentList"/>
    <dgm:cxn modelId="{74446CF5-C9D7-49D3-8106-61FCB5E9697E}" type="presParOf" srcId="{9115FC67-3091-4374-942B-FB9CB5FA9AD2}" destId="{DE096205-87A3-40B4-B08A-22AABC1A68C5}" srcOrd="6" destOrd="0" presId="urn:microsoft.com/office/officeart/2008/layout/VerticalAccentList"/>
    <dgm:cxn modelId="{9E1128CE-5F97-4489-B524-EF6A1A1842CB}" type="presParOf" srcId="{9115FC67-3091-4374-942B-FB9CB5FA9AD2}" destId="{0410BEC8-EA29-4D52-8260-1A1443D46F4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ECC10-1B41-4F12-81D7-28E2CB17A9C0}">
      <dsp:nvSpPr>
        <dsp:cNvPr id="0" name=""/>
        <dsp:cNvSpPr/>
      </dsp:nvSpPr>
      <dsp:spPr>
        <a:xfrm>
          <a:off x="1936694" y="341"/>
          <a:ext cx="8801444" cy="9418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신체적</a:t>
          </a:r>
          <a:r>
            <a:rPr lang="en-US" altLang="ko-KR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정신적 이유로 원활한 일상생활과 사회활동이 </a:t>
          </a:r>
          <a:r>
            <a:rPr lang="ko-KR" altLang="en-US" sz="14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어려운 장애인에게 자립생활과 사회참여를 증진시키기 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위해 </a:t>
          </a:r>
          <a:r>
            <a:rPr lang="ko-KR" altLang="en-US" sz="1400" b="1" i="0" kern="120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일상생활지원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및 </a:t>
          </a:r>
          <a:r>
            <a:rPr lang="ko-KR" altLang="en-US" sz="1400" b="1" i="0" kern="120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외출동행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등 다양한 서비스를 제공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1936694" y="118070"/>
        <a:ext cx="8448256" cy="706377"/>
      </dsp:txXfrm>
    </dsp:sp>
    <dsp:sp modelId="{2337503C-8F9D-4DC9-9FB0-B242D522272D}">
      <dsp:nvSpPr>
        <dsp:cNvPr id="0" name=""/>
        <dsp:cNvSpPr/>
      </dsp:nvSpPr>
      <dsp:spPr>
        <a:xfrm>
          <a:off x="0" y="341"/>
          <a:ext cx="1935505" cy="9418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장애인</a:t>
          </a:r>
          <a:endParaRPr lang="en-US" altLang="ko-KR" sz="1600" b="1" kern="1200" dirty="0" smtClean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활동지원사업</a:t>
          </a:r>
          <a:endParaRPr lang="ko-KR" altLang="en-US" sz="1600" b="1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45977" y="46318"/>
        <a:ext cx="1843551" cy="849881"/>
      </dsp:txXfrm>
    </dsp:sp>
    <dsp:sp modelId="{78E8BF3D-ACEA-4046-82B3-D95D14341049}">
      <dsp:nvSpPr>
        <dsp:cNvPr id="0" name=""/>
        <dsp:cNvSpPr/>
      </dsp:nvSpPr>
      <dsp:spPr>
        <a:xfrm>
          <a:off x="1936694" y="1036360"/>
          <a:ext cx="8801444" cy="10790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i="0" kern="1200" dirty="0" err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상시보호가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필요한 중증장애인 가정에 화재</a:t>
          </a:r>
          <a:r>
            <a:rPr lang="en-US" altLang="ko-KR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가스</a:t>
          </a:r>
          <a:r>
            <a:rPr lang="en-US" altLang="ko-KR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활동감지센서와 응급버튼을 설치하고 응급안전지역센터와 소방서</a:t>
          </a:r>
          <a:r>
            <a:rPr lang="en-US" altLang="ko-KR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, 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경찰서를 연계함으로써 </a:t>
          </a:r>
          <a:r>
            <a:rPr lang="ko-KR" altLang="en-US" sz="1400" b="1" i="0" kern="120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응급사태</a:t>
          </a:r>
          <a:r>
            <a:rPr lang="ko-KR" altLang="en-US" sz="1400" b="1" i="0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가 발생할 경우 </a:t>
          </a:r>
          <a:r>
            <a:rPr lang="ko-KR" altLang="en-US" sz="1400" b="1" i="0" kern="120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신속하게 구급 구조 및 안전확인을 지원</a:t>
          </a:r>
          <a:endParaRPr lang="ko-KR" altLang="en-US" sz="1400" b="1" kern="1200" dirty="0">
            <a:solidFill>
              <a:srgbClr val="C00000"/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1936694" y="1171240"/>
        <a:ext cx="8396804" cy="809281"/>
      </dsp:txXfrm>
    </dsp:sp>
    <dsp:sp modelId="{DEA7C317-8F82-4029-AE6C-4733A80F4C2C}">
      <dsp:nvSpPr>
        <dsp:cNvPr id="0" name=""/>
        <dsp:cNvSpPr/>
      </dsp:nvSpPr>
      <dsp:spPr>
        <a:xfrm>
          <a:off x="0" y="1104963"/>
          <a:ext cx="1935505" cy="9418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응급안전안심</a:t>
          </a:r>
          <a:endParaRPr lang="en-US" altLang="ko-KR" sz="1600" b="1" kern="1200" dirty="0" smtClean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서비스사업</a:t>
          </a:r>
          <a:endParaRPr lang="ko-KR" altLang="en-US" sz="1600" b="1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45977" y="1150940"/>
        <a:ext cx="1843551" cy="849881"/>
      </dsp:txXfrm>
    </dsp:sp>
    <dsp:sp modelId="{48D1EEB2-1249-4C71-82CF-654E4CD1C7DA}">
      <dsp:nvSpPr>
        <dsp:cNvPr id="0" name=""/>
        <dsp:cNvSpPr/>
      </dsp:nvSpPr>
      <dsp:spPr>
        <a:xfrm>
          <a:off x="1936694" y="2209585"/>
          <a:ext cx="8801444" cy="9418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장애로 인해 부수적인 업무수행이 어려운 중증장애인근로자에게 </a:t>
          </a:r>
          <a:r>
            <a:rPr lang="ko-KR" altLang="en-US" sz="1400" b="1" kern="1200" dirty="0" err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근로지원인을</a:t>
          </a: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배치하여 안정적</a:t>
          </a:r>
          <a:r>
            <a:rPr lang="en-US" altLang="ko-KR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지속적으로 </a:t>
          </a:r>
          <a:r>
            <a:rPr lang="ko-KR" altLang="en-US" sz="1400" b="1" kern="120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직업생활</a:t>
          </a: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을 하도록 </a:t>
          </a:r>
          <a:r>
            <a:rPr lang="ko-KR" altLang="en-US" sz="1400" b="1" kern="120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업무 지원</a:t>
          </a:r>
          <a:endParaRPr lang="ko-KR" altLang="en-US" sz="1400" b="1" kern="1200" dirty="0">
            <a:solidFill>
              <a:srgbClr val="C00000"/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1936694" y="2327314"/>
        <a:ext cx="8448256" cy="706377"/>
      </dsp:txXfrm>
    </dsp:sp>
    <dsp:sp modelId="{31B9EFC7-2F97-4191-BB38-F9D8CCE4E458}">
      <dsp:nvSpPr>
        <dsp:cNvPr id="0" name=""/>
        <dsp:cNvSpPr/>
      </dsp:nvSpPr>
      <dsp:spPr>
        <a:xfrm>
          <a:off x="0" y="2209585"/>
          <a:ext cx="1935505" cy="9418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err="1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근로지원인사업</a:t>
          </a:r>
          <a:endParaRPr lang="ko-KR" altLang="en-US" sz="1600" b="1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45977" y="2255562"/>
        <a:ext cx="1843551" cy="849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E16F0-A6C6-495C-BA6D-3293823C3341}">
      <dsp:nvSpPr>
        <dsp:cNvPr id="0" name=""/>
        <dsp:cNvSpPr/>
      </dsp:nvSpPr>
      <dsp:spPr>
        <a:xfrm>
          <a:off x="515530" y="30595"/>
          <a:ext cx="1364236" cy="6821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지체</a:t>
          </a:r>
          <a:r>
            <a:rPr lang="en-US" altLang="ko-KR" sz="1900" b="1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sz="1900" b="1" kern="1200" dirty="0" err="1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뇌병변</a:t>
          </a:r>
          <a:endParaRPr lang="ko-KR" altLang="en-US" sz="1900" b="1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535509" y="50574"/>
        <a:ext cx="1324278" cy="642160"/>
      </dsp:txXfrm>
    </dsp:sp>
    <dsp:sp modelId="{B266D934-9FDD-4A59-B8B9-792ED0F530FA}">
      <dsp:nvSpPr>
        <dsp:cNvPr id="0" name=""/>
        <dsp:cNvSpPr/>
      </dsp:nvSpPr>
      <dsp:spPr>
        <a:xfrm>
          <a:off x="651954" y="712713"/>
          <a:ext cx="638007" cy="783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958"/>
              </a:lnTo>
              <a:lnTo>
                <a:pt x="638007" y="7839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D50D-1847-491F-8443-3FF8D42B5100}">
      <dsp:nvSpPr>
        <dsp:cNvPr id="0" name=""/>
        <dsp:cNvSpPr/>
      </dsp:nvSpPr>
      <dsp:spPr>
        <a:xfrm>
          <a:off x="1289961" y="1155612"/>
          <a:ext cx="4454090" cy="68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핵심업무 외 장애로 인해 어려움을 겪는 물건이동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1309940" y="1175591"/>
        <a:ext cx="4414132" cy="642160"/>
      </dsp:txXfrm>
    </dsp:sp>
    <dsp:sp modelId="{D728ACBA-E6EF-4C21-9597-B9E37F9CEFA7}">
      <dsp:nvSpPr>
        <dsp:cNvPr id="0" name=""/>
        <dsp:cNvSpPr/>
      </dsp:nvSpPr>
      <dsp:spPr>
        <a:xfrm>
          <a:off x="651954" y="712713"/>
          <a:ext cx="638007" cy="1636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606"/>
              </a:lnTo>
              <a:lnTo>
                <a:pt x="638007" y="16366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69969-990B-4877-87F3-01CE031C78A4}">
      <dsp:nvSpPr>
        <dsp:cNvPr id="0" name=""/>
        <dsp:cNvSpPr/>
      </dsp:nvSpPr>
      <dsp:spPr>
        <a:xfrm>
          <a:off x="1289961" y="2008260"/>
          <a:ext cx="4454090" cy="68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서류정리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1309940" y="2028239"/>
        <a:ext cx="4414132" cy="642160"/>
      </dsp:txXfrm>
    </dsp:sp>
    <dsp:sp modelId="{05E04253-682B-42CE-BD58-A668DD7A9056}">
      <dsp:nvSpPr>
        <dsp:cNvPr id="0" name=""/>
        <dsp:cNvSpPr/>
      </dsp:nvSpPr>
      <dsp:spPr>
        <a:xfrm>
          <a:off x="651954" y="712713"/>
          <a:ext cx="638007" cy="251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428"/>
              </a:lnTo>
              <a:lnTo>
                <a:pt x="638007" y="25184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57949-D550-4312-A2CF-76C362C58676}">
      <dsp:nvSpPr>
        <dsp:cNvPr id="0" name=""/>
        <dsp:cNvSpPr/>
      </dsp:nvSpPr>
      <dsp:spPr>
        <a:xfrm>
          <a:off x="1289961" y="2890082"/>
          <a:ext cx="4454090" cy="68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출장 및 업무 시 이동지원 등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1309940" y="2910061"/>
        <a:ext cx="4414132" cy="642160"/>
      </dsp:txXfrm>
    </dsp:sp>
    <dsp:sp modelId="{34646BF0-FA47-4E9C-9611-49FBB18807F4}">
      <dsp:nvSpPr>
        <dsp:cNvPr id="0" name=""/>
        <dsp:cNvSpPr/>
      </dsp:nvSpPr>
      <dsp:spPr>
        <a:xfrm>
          <a:off x="6220925" y="1407"/>
          <a:ext cx="1543087" cy="682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시각</a:t>
          </a:r>
          <a:endParaRPr lang="ko-KR" altLang="en-US" sz="1900" b="1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6240904" y="21386"/>
        <a:ext cx="1503129" cy="642160"/>
      </dsp:txXfrm>
    </dsp:sp>
    <dsp:sp modelId="{69536CE1-2B65-4E07-8797-8F846B8C5805}">
      <dsp:nvSpPr>
        <dsp:cNvPr id="0" name=""/>
        <dsp:cNvSpPr/>
      </dsp:nvSpPr>
      <dsp:spPr>
        <a:xfrm>
          <a:off x="6375234" y="683525"/>
          <a:ext cx="211456" cy="482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428"/>
              </a:lnTo>
              <a:lnTo>
                <a:pt x="211456" y="4824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E8D0-E24E-45F0-852E-086CE4FC5932}">
      <dsp:nvSpPr>
        <dsp:cNvPr id="0" name=""/>
        <dsp:cNvSpPr/>
      </dsp:nvSpPr>
      <dsp:spPr>
        <a:xfrm>
          <a:off x="6586690" y="824894"/>
          <a:ext cx="4124741" cy="68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서류대독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6606669" y="844873"/>
        <a:ext cx="4084783" cy="642160"/>
      </dsp:txXfrm>
    </dsp:sp>
    <dsp:sp modelId="{7F1C7368-9D1B-43C7-968F-44A27CA02F6D}">
      <dsp:nvSpPr>
        <dsp:cNvPr id="0" name=""/>
        <dsp:cNvSpPr/>
      </dsp:nvSpPr>
      <dsp:spPr>
        <a:xfrm>
          <a:off x="6375234" y="683525"/>
          <a:ext cx="211456" cy="1335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075"/>
              </a:lnTo>
              <a:lnTo>
                <a:pt x="211456" y="13350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53ADC-BCF7-4A3E-8B58-1A5FA0850F33}">
      <dsp:nvSpPr>
        <dsp:cNvPr id="0" name=""/>
        <dsp:cNvSpPr/>
      </dsp:nvSpPr>
      <dsp:spPr>
        <a:xfrm>
          <a:off x="6586690" y="1677542"/>
          <a:ext cx="4124741" cy="68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업무관련 정보 검색 지원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6606669" y="1697521"/>
        <a:ext cx="4084783" cy="642160"/>
      </dsp:txXfrm>
    </dsp:sp>
    <dsp:sp modelId="{159001A6-8C74-4E1D-BD37-6137CBB97972}">
      <dsp:nvSpPr>
        <dsp:cNvPr id="0" name=""/>
        <dsp:cNvSpPr/>
      </dsp:nvSpPr>
      <dsp:spPr>
        <a:xfrm>
          <a:off x="6375234" y="683525"/>
          <a:ext cx="211456" cy="2148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815"/>
              </a:lnTo>
              <a:lnTo>
                <a:pt x="211456" y="21488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D8A12-778B-4818-AA52-17B7F48017AA}">
      <dsp:nvSpPr>
        <dsp:cNvPr id="0" name=""/>
        <dsp:cNvSpPr/>
      </dsp:nvSpPr>
      <dsp:spPr>
        <a:xfrm>
          <a:off x="6586690" y="2491282"/>
          <a:ext cx="4124741" cy="68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출장 및 업무 시 이동지원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6606669" y="2511261"/>
        <a:ext cx="4084783" cy="642160"/>
      </dsp:txXfrm>
    </dsp:sp>
    <dsp:sp modelId="{287C79B8-5AA6-4288-A9EE-98C0B347116E}">
      <dsp:nvSpPr>
        <dsp:cNvPr id="0" name=""/>
        <dsp:cNvSpPr/>
      </dsp:nvSpPr>
      <dsp:spPr>
        <a:xfrm>
          <a:off x="6375234" y="683525"/>
          <a:ext cx="211456" cy="2934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759"/>
              </a:lnTo>
              <a:lnTo>
                <a:pt x="211456" y="29347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E350E-7CFC-43B8-A3F1-9B496AE7DEBE}">
      <dsp:nvSpPr>
        <dsp:cNvPr id="0" name=""/>
        <dsp:cNvSpPr/>
      </dsp:nvSpPr>
      <dsp:spPr>
        <a:xfrm>
          <a:off x="6586690" y="3277225"/>
          <a:ext cx="4124741" cy="682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방문자 응대 등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6606669" y="3297204"/>
        <a:ext cx="4084783" cy="64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C0764-764C-46EB-8D46-5A11C620FF1F}">
      <dsp:nvSpPr>
        <dsp:cNvPr id="0" name=""/>
        <dsp:cNvSpPr/>
      </dsp:nvSpPr>
      <dsp:spPr>
        <a:xfrm>
          <a:off x="1864361" y="1588"/>
          <a:ext cx="1723093" cy="8615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청각</a:t>
          </a:r>
          <a:r>
            <a:rPr lang="en-US" altLang="ko-KR" sz="2400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sz="2400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언어</a:t>
          </a:r>
          <a:endParaRPr lang="ko-KR" altLang="en-US" sz="2400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1889595" y="26822"/>
        <a:ext cx="1672625" cy="811078"/>
      </dsp:txXfrm>
    </dsp:sp>
    <dsp:sp modelId="{BDAAFE7B-FF8C-4F0D-992C-270BA3BD1AB9}">
      <dsp:nvSpPr>
        <dsp:cNvPr id="0" name=""/>
        <dsp:cNvSpPr/>
      </dsp:nvSpPr>
      <dsp:spPr>
        <a:xfrm>
          <a:off x="2036671" y="863135"/>
          <a:ext cx="244672" cy="793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04"/>
              </a:lnTo>
              <a:lnTo>
                <a:pt x="244672" y="7936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7AFEF-BE00-4740-A36C-9098444754F1}">
      <dsp:nvSpPr>
        <dsp:cNvPr id="0" name=""/>
        <dsp:cNvSpPr/>
      </dsp:nvSpPr>
      <dsp:spPr>
        <a:xfrm>
          <a:off x="2281343" y="1225967"/>
          <a:ext cx="2252441" cy="861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수어통역</a:t>
          </a: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 지원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2306577" y="1251201"/>
        <a:ext cx="2201973" cy="811078"/>
      </dsp:txXfrm>
    </dsp:sp>
    <dsp:sp modelId="{68FAE449-E479-481C-897A-5C51EE24580A}">
      <dsp:nvSpPr>
        <dsp:cNvPr id="0" name=""/>
        <dsp:cNvSpPr/>
      </dsp:nvSpPr>
      <dsp:spPr>
        <a:xfrm>
          <a:off x="2036671" y="863135"/>
          <a:ext cx="244672" cy="181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77"/>
              </a:lnTo>
              <a:lnTo>
                <a:pt x="244672" y="181217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A88AA-6644-40D0-B462-3F08DF6DCBAD}">
      <dsp:nvSpPr>
        <dsp:cNvPr id="0" name=""/>
        <dsp:cNvSpPr/>
      </dsp:nvSpPr>
      <dsp:spPr>
        <a:xfrm>
          <a:off x="2281343" y="2244539"/>
          <a:ext cx="2252441" cy="861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업무관련 전화 받기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2306577" y="2269773"/>
        <a:ext cx="2201973" cy="811078"/>
      </dsp:txXfrm>
    </dsp:sp>
    <dsp:sp modelId="{9E387CC0-9EED-4766-907A-6750139C0BCA}">
      <dsp:nvSpPr>
        <dsp:cNvPr id="0" name=""/>
        <dsp:cNvSpPr/>
      </dsp:nvSpPr>
      <dsp:spPr>
        <a:xfrm>
          <a:off x="2036671" y="863135"/>
          <a:ext cx="244672" cy="280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615"/>
              </a:lnTo>
              <a:lnTo>
                <a:pt x="244672" y="28016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38748-9DFC-40AA-8B43-E756627588BB}">
      <dsp:nvSpPr>
        <dsp:cNvPr id="0" name=""/>
        <dsp:cNvSpPr/>
      </dsp:nvSpPr>
      <dsp:spPr>
        <a:xfrm>
          <a:off x="2281343" y="3233977"/>
          <a:ext cx="2252441" cy="861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대화기록 지원 등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2306577" y="3259211"/>
        <a:ext cx="2201973" cy="811078"/>
      </dsp:txXfrm>
    </dsp:sp>
    <dsp:sp modelId="{2735FAEF-3386-43A0-9D91-9E57FAF9EB17}">
      <dsp:nvSpPr>
        <dsp:cNvPr id="0" name=""/>
        <dsp:cNvSpPr/>
      </dsp:nvSpPr>
      <dsp:spPr>
        <a:xfrm>
          <a:off x="4956466" y="1588"/>
          <a:ext cx="1723093" cy="8615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지적</a:t>
          </a:r>
          <a:r>
            <a:rPr lang="en-US" altLang="ko-KR" sz="2400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·</a:t>
          </a:r>
          <a:r>
            <a:rPr lang="ko-KR" altLang="en-US" sz="2400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자폐성</a:t>
          </a:r>
          <a:endParaRPr lang="ko-KR" altLang="en-US" sz="2400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4981700" y="26822"/>
        <a:ext cx="1672625" cy="811078"/>
      </dsp:txXfrm>
    </dsp:sp>
    <dsp:sp modelId="{9417FB91-324D-4D86-B2E0-C6F39D708A8A}">
      <dsp:nvSpPr>
        <dsp:cNvPr id="0" name=""/>
        <dsp:cNvSpPr/>
      </dsp:nvSpPr>
      <dsp:spPr>
        <a:xfrm>
          <a:off x="5128775" y="863135"/>
          <a:ext cx="172309" cy="86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310"/>
              </a:lnTo>
              <a:lnTo>
                <a:pt x="172309" y="8673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9054C-2CB7-4195-941B-62933EDFCBF1}">
      <dsp:nvSpPr>
        <dsp:cNvPr id="0" name=""/>
        <dsp:cNvSpPr/>
      </dsp:nvSpPr>
      <dsp:spPr>
        <a:xfrm>
          <a:off x="5301084" y="1299672"/>
          <a:ext cx="1948363" cy="861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의사소통 및 고객응대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5326318" y="1324906"/>
        <a:ext cx="1897895" cy="811078"/>
      </dsp:txXfrm>
    </dsp:sp>
    <dsp:sp modelId="{4B562581-E0B8-43BB-9CB5-32D5147FF706}">
      <dsp:nvSpPr>
        <dsp:cNvPr id="0" name=""/>
        <dsp:cNvSpPr/>
      </dsp:nvSpPr>
      <dsp:spPr>
        <a:xfrm>
          <a:off x="5128775" y="863135"/>
          <a:ext cx="195398" cy="1882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815"/>
              </a:lnTo>
              <a:lnTo>
                <a:pt x="195398" y="188281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F5126-143C-4D17-AD4F-57DBBC66ADD6}">
      <dsp:nvSpPr>
        <dsp:cNvPr id="0" name=""/>
        <dsp:cNvSpPr/>
      </dsp:nvSpPr>
      <dsp:spPr>
        <a:xfrm>
          <a:off x="5324174" y="2315177"/>
          <a:ext cx="1948363" cy="861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직무적응 등 지원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5349408" y="2340411"/>
        <a:ext cx="1897895" cy="811078"/>
      </dsp:txXfrm>
    </dsp:sp>
    <dsp:sp modelId="{3C47FAF9-CA8A-4858-A2D9-F2826C1C7E3F}">
      <dsp:nvSpPr>
        <dsp:cNvPr id="0" name=""/>
        <dsp:cNvSpPr/>
      </dsp:nvSpPr>
      <dsp:spPr>
        <a:xfrm>
          <a:off x="7734757" y="1588"/>
          <a:ext cx="1723093" cy="8615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기타 장애</a:t>
          </a:r>
          <a:endParaRPr lang="ko-KR" altLang="en-US" sz="2400" kern="1200" dirty="0"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7759991" y="26822"/>
        <a:ext cx="1672625" cy="811078"/>
      </dsp:txXfrm>
    </dsp:sp>
    <dsp:sp modelId="{3ADBB745-A128-4EFE-B55A-FD20705FE48C}">
      <dsp:nvSpPr>
        <dsp:cNvPr id="0" name=""/>
        <dsp:cNvSpPr/>
      </dsp:nvSpPr>
      <dsp:spPr>
        <a:xfrm>
          <a:off x="7907066" y="863135"/>
          <a:ext cx="172168" cy="891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1881"/>
              </a:lnTo>
              <a:lnTo>
                <a:pt x="172168" y="8918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67E4F-B035-4FB2-B93B-B33C8D2327B0}">
      <dsp:nvSpPr>
        <dsp:cNvPr id="0" name=""/>
        <dsp:cNvSpPr/>
      </dsp:nvSpPr>
      <dsp:spPr>
        <a:xfrm>
          <a:off x="8079234" y="1324243"/>
          <a:ext cx="1948363" cy="861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사무보조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8104468" y="1349477"/>
        <a:ext cx="1897895" cy="811078"/>
      </dsp:txXfrm>
    </dsp:sp>
    <dsp:sp modelId="{5ECCD777-E5BF-4AAE-8F2B-B5E82DD6177B}">
      <dsp:nvSpPr>
        <dsp:cNvPr id="0" name=""/>
        <dsp:cNvSpPr/>
      </dsp:nvSpPr>
      <dsp:spPr>
        <a:xfrm>
          <a:off x="7907066" y="863135"/>
          <a:ext cx="172168" cy="19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949"/>
              </a:lnTo>
              <a:lnTo>
                <a:pt x="172168" y="19319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65321-9936-4BA6-9507-7C37991CEDBF}">
      <dsp:nvSpPr>
        <dsp:cNvPr id="0" name=""/>
        <dsp:cNvSpPr/>
      </dsp:nvSpPr>
      <dsp:spPr>
        <a:xfrm>
          <a:off x="8079234" y="2364311"/>
          <a:ext cx="1948363" cy="861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bg2">
                  <a:lumMod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rPr>
            <a:t>생산 및 작업 지원</a:t>
          </a:r>
          <a:endParaRPr lang="ko-KR" altLang="en-US" sz="1400" b="1" kern="1200" dirty="0">
            <a:solidFill>
              <a:schemeClr val="bg2">
                <a:lumMod val="25000"/>
              </a:schemeClr>
            </a:solidFill>
            <a:latin typeface="함초롬돋움" panose="020B0604000101010101" pitchFamily="50" charset="-127"/>
            <a:ea typeface="함초롬돋움" panose="020B0604000101010101" pitchFamily="50" charset="-127"/>
            <a:cs typeface="함초롬돋움" panose="020B0604000101010101" pitchFamily="50" charset="-127"/>
          </a:endParaRPr>
        </a:p>
      </dsp:txBody>
      <dsp:txXfrm>
        <a:off x="8104468" y="2389545"/>
        <a:ext cx="1897895" cy="811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C70B3-A85B-4893-8529-716E48644102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665E8-8507-4D67-82D4-C9D87A5410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64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665E8-8507-4D67-82D4-C9D87A54105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4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02B696B-EBF7-4182-BA10-44714482C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B5CD9808-D6AE-4B51-A2CD-3E4BEEE84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9D107CE-C609-4DC0-8A8D-43B653A9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0114F92-BF42-40B5-AC2F-ACCC7770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AE4843E-B395-4D64-BE2F-8C6C64E1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83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5F44800-E686-4F5A-894B-C8BA119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C618E175-639C-43BB-92F1-BB91F6A0E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9C66AF8-37DE-4809-85F1-1D5B2C80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2745B36-5B0B-44FA-A233-290702C1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9D382504-5648-41C8-8834-4F742AA7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394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F1D6B81-E524-4B30-877F-C9AA8C6A8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001D5305-4EEA-47F2-B3A2-D9F11E825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32AE5710-9FA6-43FD-87A2-6827C63C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4AC08FF-1F1B-4392-9401-3FBD16113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25F9E04-082E-4BB4-8DB6-6A622FF5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12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D52B06D-A330-4484-B444-86273B55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4C6886E-1B5B-4B76-B272-ACDA660E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B1E9E9B9-D9B6-4322-B3CF-A4BC00DD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69C614B-10C1-44A2-91C6-25D3FFBC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04817A4-DD4E-4F69-A783-70F61A8B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17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802ADC1-31BC-4C7E-B5B9-F451F6B0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5182E764-7F64-4237-B990-AFFF23488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4839836-C944-49B4-AE0B-ABD9626C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C2C594D-30C3-4DE3-8152-A7F57615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C7DC4CC-B7D4-4C16-A00A-1EE86ED1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88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326C6DB-AFC6-4366-8E3D-CEFEC761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BB82421E-9303-48A0-B00F-C5159F0F2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BB4FC65C-EC33-4788-9C75-5FDD77F99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C9D58B0-95AE-4322-8ECD-66BCA0E4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83A40D9F-4941-4F57-9319-4CF4EC8F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2B5F6A5F-67C1-4B39-AFE9-F770D99D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72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D35948F-AF32-4996-871C-D34354CC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8F34890E-6864-49D7-A0B8-24E50202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7B5851E-6756-4EB1-A5BD-08A36A45C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E10F1496-2B9F-42CE-862E-08EBE4C02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2A4862E6-E0A5-449B-AAF9-92322D4FA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61D14407-51C0-42F3-8CD0-3C975EB9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E36E6ADE-4E04-4A46-8582-472E53B4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2DBE1BFD-6F12-4EFF-9319-07FBDE90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6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05D1F1-D444-4D7E-BF7B-7B0C33E3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3A501F1F-883F-4667-9076-6BFAB1CF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E4BD2203-AC27-4725-AEEF-D705633D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1CF32416-2360-458B-8FE3-8114C37B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47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334B4101-A33D-41C1-B473-FF657D0E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CE19C46-32CC-4540-9194-D515C688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12A7B040-49C1-4A68-87A1-CEC64A88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22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3A7BDC4-CC69-4EB1-961A-167A6DE2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F45F715-FCAD-4FAD-AF16-84A191827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622AB61-7086-4F9D-8978-6B1737293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3FA46CAF-B872-459C-A21F-6BB2185D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EAB33D3B-29CF-47F3-9F36-34578BE0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7278FA0-E26D-4345-9292-F246D908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69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3337898-6AAB-4002-9199-8717F5B8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0621E82F-8368-4A64-8EC1-83D49BC4E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0694CD06-D3BC-4830-B088-31C008D19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4DCAA68-3469-4DF2-AFBB-ADD1A167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F6F4F648-BD25-4962-9601-B7B8023E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6A2E1B3-1FE2-4711-8AB2-82CE04F4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AB4785E5-6C6C-4869-B8BC-F9FB2809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F61BC46B-E342-4F4E-8CC2-502AB186F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08490E7-6972-4224-8D7F-FD5DF2881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7153-12C2-4655-8764-D37E061E7609}" type="datetimeFigureOut">
              <a:rPr lang="ko-KR" altLang="en-US" smtClean="0"/>
              <a:t>2021-08-30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D852E86-3681-4E5F-8B4E-40A5B1E3B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27731A79-F5E2-4758-BB67-C1638119C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ED34-CA68-47AC-8413-43A4D6F689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5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모서리 57">
            <a:extLst>
              <a:ext uri="{FF2B5EF4-FFF2-40B4-BE49-F238E27FC236}">
                <a16:creationId xmlns="" xmlns:a16="http://schemas.microsoft.com/office/drawing/2014/main" id="{CDE68D82-7517-4A4D-8A67-1E5F0C083DAA}"/>
              </a:ext>
            </a:extLst>
          </p:cNvPr>
          <p:cNvSpPr/>
          <p:nvPr/>
        </p:nvSpPr>
        <p:spPr>
          <a:xfrm>
            <a:off x="4607289" y="2562991"/>
            <a:ext cx="3148775" cy="406165"/>
          </a:xfrm>
          <a:prstGeom prst="roundRect">
            <a:avLst/>
          </a:prstGeom>
          <a:solidFill>
            <a:srgbClr val="D83B01"/>
          </a:solidFill>
          <a:ln>
            <a:noFill/>
          </a:ln>
          <a:effectLst>
            <a:outerShdw blurRad="254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중증 장애인 근로자의</a:t>
            </a:r>
            <a:endParaRPr lang="ko-KR" altLang="en-US" b="1" dirty="0"/>
          </a:p>
        </p:txBody>
      </p:sp>
      <p:pic>
        <p:nvPicPr>
          <p:cNvPr id="1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t="22992" r="8857" b="40939"/>
          <a:stretch/>
        </p:blipFill>
        <p:spPr bwMode="auto">
          <a:xfrm>
            <a:off x="238022" y="3923071"/>
            <a:ext cx="11953978" cy="29349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48E4D00-C393-45A6-A687-602D8042BE35}"/>
              </a:ext>
            </a:extLst>
          </p:cNvPr>
          <p:cNvSpPr txBox="1"/>
          <p:nvPr/>
        </p:nvSpPr>
        <p:spPr>
          <a:xfrm>
            <a:off x="2659530" y="915038"/>
            <a:ext cx="695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CB37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근로지원인 지원사업</a:t>
            </a:r>
            <a:endParaRPr lang="ko-KR" altLang="en-US" sz="5400" b="1" dirty="0">
              <a:solidFill>
                <a:srgbClr val="CB37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="" xmlns:a16="http://schemas.microsoft.com/office/drawing/2014/main" id="{6B3399CE-AB80-422A-9425-80A34CED2C0A}"/>
              </a:ext>
            </a:extLst>
          </p:cNvPr>
          <p:cNvSpPr/>
          <p:nvPr/>
        </p:nvSpPr>
        <p:spPr>
          <a:xfrm>
            <a:off x="-1" y="0"/>
            <a:ext cx="238023" cy="6857999"/>
          </a:xfrm>
          <a:prstGeom prst="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="" xmlns:a16="http://schemas.microsoft.com/office/drawing/2014/main" id="{5C7FB011-CD8C-4659-B4FA-E656E8793224}"/>
              </a:ext>
            </a:extLst>
          </p:cNvPr>
          <p:cNvSpPr/>
          <p:nvPr/>
        </p:nvSpPr>
        <p:spPr>
          <a:xfrm>
            <a:off x="4119369" y="2978893"/>
            <a:ext cx="4124613" cy="4061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든든한 업무조력자가 되어드립니다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6" y="6184363"/>
            <a:ext cx="2159004" cy="4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3"/>
    </mc:Choice>
    <mc:Fallback xmlns="">
      <p:transition spd="slow" advTm="31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</a:t>
            </a:r>
            <a:r>
              <a:rPr lang="ko-KR" altLang="en-US" b="1" dirty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개</a:t>
            </a: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58799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근로지원인  자격요건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2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25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307579" y="1481487"/>
            <a:ext cx="2859932" cy="561572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근로지원인 자격요건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312243" y="2305698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02915" y="2561640"/>
            <a:ext cx="8103732" cy="9565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만 </a:t>
            </a:r>
            <a:r>
              <a:rPr lang="en-US" altLang="ko-KR" sz="16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18</a:t>
            </a:r>
            <a:r>
              <a:rPr lang="ko-KR" altLang="en-US" sz="16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 이상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근로지원업무가 가능한 자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3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02915" y="3728975"/>
            <a:ext cx="8103732" cy="9565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한국수어통역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점역교정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속기사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근로지원인은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관련 자격증 소지자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또는 관련 업무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이상 종사한 자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경력증명서 제출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4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07579" y="4899546"/>
            <a:ext cx="8103732" cy="95652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2021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하반기부터 반드시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6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 양성교육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이수한 경우에만 가능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6"/>
    </mc:Choice>
    <mc:Fallback xmlns="">
      <p:transition spd="slow" advTm="3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0" y="1"/>
            <a:ext cx="1917603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근로지원인</a:t>
            </a:r>
            <a:endParaRPr lang="en-US" altLang="ko-KR" b="1" dirty="0" smtClean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87983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의무교육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3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466890"/>
              </p:ext>
            </p:extLst>
          </p:nvPr>
        </p:nvGraphicFramePr>
        <p:xfrm>
          <a:off x="250117" y="1643973"/>
          <a:ext cx="11538205" cy="4883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07641"/>
                <a:gridCol w="2307641"/>
                <a:gridCol w="1963418"/>
                <a:gridCol w="2286000"/>
                <a:gridCol w="2673505"/>
              </a:tblGrid>
              <a:tr h="60113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400" dirty="0" smtClean="0"/>
                        <a:t>교육유형</a:t>
                      </a:r>
                      <a:endParaRPr lang="ko-KR" altLang="en-US" sz="24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400" dirty="0" smtClean="0"/>
                        <a:t>대상</a:t>
                      </a:r>
                      <a:endParaRPr lang="ko-KR" altLang="en-US" sz="24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400" dirty="0" smtClean="0"/>
                        <a:t>시기</a:t>
                      </a:r>
                      <a:endParaRPr lang="ko-KR" altLang="en-US" sz="24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400" dirty="0" smtClean="0"/>
                        <a:t>교육기관</a:t>
                      </a:r>
                      <a:endParaRPr lang="ko-KR" altLang="en-US" sz="24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400" dirty="0" smtClean="0"/>
                        <a:t>비고</a:t>
                      </a:r>
                      <a:endParaRPr lang="ko-KR" altLang="en-US" sz="24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</a:tr>
              <a:tr h="158227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b="1" dirty="0" smtClean="0">
                          <a:solidFill>
                            <a:srgbClr val="C00000"/>
                          </a:solidFill>
                        </a:rPr>
                        <a:t>양성교육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근로지원인 희망자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최초 </a:t>
                      </a:r>
                      <a:r>
                        <a:rPr lang="en-US" altLang="ko-KR" sz="1800" dirty="0" smtClean="0"/>
                        <a:t>1</a:t>
                      </a:r>
                      <a:r>
                        <a:rPr lang="ko-KR" altLang="en-US" sz="1800" dirty="0" smtClean="0"/>
                        <a:t>회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선임 전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공단</a:t>
                      </a: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고용개발원</a:t>
                      </a:r>
                      <a:r>
                        <a:rPr lang="en-US" altLang="ko-KR" sz="1800" dirty="0" smtClean="0"/>
                        <a:t>)</a:t>
                      </a:r>
                    </a:p>
                    <a:p>
                      <a:pPr marL="285750" indent="-28575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교육 위탁기관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온라인 교육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dirty="0" smtClean="0"/>
                        <a:t>‘</a:t>
                      </a:r>
                      <a:r>
                        <a:rPr lang="ko-KR" altLang="en-US" sz="1800" dirty="0" smtClean="0"/>
                        <a:t>근로지원인 </a:t>
                      </a:r>
                      <a:r>
                        <a:rPr lang="en-US" altLang="ko-KR" sz="1800" dirty="0" smtClean="0"/>
                        <a:t>Start Up!’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이수 후 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양성교육 신청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</a:tr>
              <a:tr h="11618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b="1" dirty="0" smtClean="0">
                          <a:solidFill>
                            <a:srgbClr val="C00000"/>
                          </a:solidFill>
                        </a:rPr>
                        <a:t>역량강화 및 </a:t>
                      </a:r>
                      <a:endParaRPr lang="en-US" altLang="ko-KR" sz="1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b="1" dirty="0" smtClean="0">
                          <a:solidFill>
                            <a:srgbClr val="C00000"/>
                          </a:solidFill>
                        </a:rPr>
                        <a:t>부정수급 예방교육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근로지원인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소속 수행기관 자체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반기 </a:t>
                      </a:r>
                      <a:r>
                        <a:rPr lang="en-US" altLang="ko-KR" sz="1800" dirty="0" smtClean="0"/>
                        <a:t>1</a:t>
                      </a:r>
                      <a:r>
                        <a:rPr lang="ko-KR" altLang="en-US" sz="1800" dirty="0" smtClean="0"/>
                        <a:t>회</a:t>
                      </a:r>
                      <a:endParaRPr lang="en-US" altLang="ko-KR" sz="1800" dirty="0" smtClean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800" dirty="0" smtClean="0"/>
                        <a:t>(4h </a:t>
                      </a:r>
                      <a:r>
                        <a:rPr lang="ko-KR" altLang="en-US" sz="1800" dirty="0" smtClean="0"/>
                        <a:t>이상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수행기관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</a:tr>
              <a:tr h="134426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b="1" dirty="0" smtClean="0">
                          <a:solidFill>
                            <a:srgbClr val="C00000"/>
                          </a:solidFill>
                        </a:rPr>
                        <a:t>부정수급 예방교육</a:t>
                      </a:r>
                      <a:endParaRPr lang="ko-KR" altLang="en-US" sz="1800" b="1" dirty="0">
                        <a:solidFill>
                          <a:srgbClr val="C00000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장애인 근로자</a:t>
                      </a:r>
                      <a:endParaRPr lang="en-US" altLang="ko-KR" sz="1800" dirty="0" smtClean="0"/>
                    </a:p>
                    <a:p>
                      <a:pPr marL="285750" indent="-28575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사업체 담당자</a:t>
                      </a:r>
                      <a:endParaRPr lang="en-US" altLang="ko-KR" sz="1800" dirty="0" smtClean="0"/>
                    </a:p>
                    <a:p>
                      <a:pPr marL="285750" indent="-28575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smtClean="0"/>
                        <a:t>근로지원인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err="1" smtClean="0"/>
                        <a:t>현장조사시</a:t>
                      </a:r>
                      <a:endParaRPr lang="en-US" altLang="ko-KR" sz="1800" dirty="0" smtClean="0"/>
                    </a:p>
                    <a:p>
                      <a:pPr marL="285750" indent="-28575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dirty="0" err="1" smtClean="0"/>
                        <a:t>지도점검시</a:t>
                      </a:r>
                      <a:endParaRPr lang="en-US" altLang="ko-KR" sz="1800" dirty="0" smtClean="0"/>
                    </a:p>
                    <a:p>
                      <a:pPr marL="0" indent="0" algn="just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800" dirty="0" smtClean="0"/>
                        <a:t>    (</a:t>
                      </a:r>
                      <a:r>
                        <a:rPr lang="ko-KR" altLang="en-US" sz="1800" dirty="0" smtClean="0"/>
                        <a:t>반기 </a:t>
                      </a:r>
                      <a:r>
                        <a:rPr lang="en-US" altLang="ko-KR" sz="1800" dirty="0" smtClean="0"/>
                        <a:t>1</a:t>
                      </a:r>
                      <a:r>
                        <a:rPr lang="ko-KR" altLang="en-US" sz="1800" dirty="0" smtClean="0"/>
                        <a:t>회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수행기관</a:t>
                      </a: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800" dirty="0"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258480" y="972765"/>
            <a:ext cx="3797953" cy="369902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근로지원인 지원사업 의무교육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258481" y="1459391"/>
            <a:ext cx="3791760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0" y="1"/>
            <a:ext cx="1917603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근로지원</a:t>
            </a:r>
            <a:r>
              <a:rPr lang="ko-KR" altLang="en-US" b="1" dirty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인</a:t>
            </a: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87983"/>
            <a:ext cx="93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자격  제한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3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25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307579" y="1481487"/>
            <a:ext cx="2859932" cy="561572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근로지원인  자격  제한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312243" y="2305698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02915" y="2561640"/>
            <a:ext cx="8103732" cy="4733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활동보조 및 근로지원인 서비스를 받는 장애인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3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02915" y="3145295"/>
            <a:ext cx="8103732" cy="4733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지원대상 장애인 및 장애인 배우자의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촌 이내의 친인척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4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07579" y="3741914"/>
            <a:ext cx="8103732" cy="4733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장애인이 근무하는 사업장의 사업주 및 사업주 배우자의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촌 이내의 친인척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12243" y="4338505"/>
            <a:ext cx="8103732" cy="4733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장애인이 근무하는 동일 사업장 내 종사자 및 사업장에 최근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이내 종사하였던 자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8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02915" y="4941657"/>
            <a:ext cx="8103732" cy="4733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성범죄자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정신질환자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향정신성의약품 중독자 및 금고 이상의 형을 받은 자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사각형: 둥근 모서리 26">
            <a:extLst>
              <a:ext uri="{FF2B5EF4-FFF2-40B4-BE49-F238E27FC236}">
                <a16:creationId xmlns="" xmlns:a16="http://schemas.microsoft.com/office/drawing/2014/main" id="{722C5B11-1EB5-4223-9CAC-E35F99191171}"/>
              </a:ext>
            </a:extLst>
          </p:cNvPr>
          <p:cNvSpPr/>
          <p:nvPr/>
        </p:nvSpPr>
        <p:spPr>
          <a:xfrm>
            <a:off x="1312243" y="5567447"/>
            <a:ext cx="8103732" cy="4733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D5AD8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최근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이내 부정수급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처분자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곱셈 기호 2"/>
          <p:cNvSpPr/>
          <p:nvPr/>
        </p:nvSpPr>
        <p:spPr>
          <a:xfrm>
            <a:off x="8216955" y="2452864"/>
            <a:ext cx="2360233" cy="337070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  <a:prstDash val="lg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4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갈매기형 수장 75">
            <a:extLst>
              <a:ext uri="{FF2B5EF4-FFF2-40B4-BE49-F238E27FC236}">
                <a16:creationId xmlns="" xmlns:a16="http://schemas.microsoft.com/office/drawing/2014/main" id="{43EED3EA-2E2B-4189-81A8-418C6F0564CC}"/>
              </a:ext>
            </a:extLst>
          </p:cNvPr>
          <p:cNvSpPr/>
          <p:nvPr/>
        </p:nvSpPr>
        <p:spPr>
          <a:xfrm>
            <a:off x="3238925" y="2839861"/>
            <a:ext cx="1988822" cy="54375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지원자 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서류 심사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갈매기형 수장 76">
            <a:extLst>
              <a:ext uri="{FF2B5EF4-FFF2-40B4-BE49-F238E27FC236}">
                <a16:creationId xmlns="" xmlns:a16="http://schemas.microsoft.com/office/drawing/2014/main" id="{EB8FBB25-02AE-44AE-B4CA-01D61D46EC69}"/>
              </a:ext>
            </a:extLst>
          </p:cNvPr>
          <p:cNvSpPr/>
          <p:nvPr/>
        </p:nvSpPr>
        <p:spPr>
          <a:xfrm>
            <a:off x="5155579" y="2839861"/>
            <a:ext cx="1988822" cy="543758"/>
          </a:xfrm>
          <a:prstGeom prst="chevron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이용자 면접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갈매기형 수장 77">
            <a:extLst>
              <a:ext uri="{FF2B5EF4-FFF2-40B4-BE49-F238E27FC236}">
                <a16:creationId xmlns="" xmlns:a16="http://schemas.microsoft.com/office/drawing/2014/main" id="{F3CBA4A0-DE47-4F4A-B0AE-33EC4BDE6332}"/>
              </a:ext>
            </a:extLst>
          </p:cNvPr>
          <p:cNvSpPr/>
          <p:nvPr/>
        </p:nvSpPr>
        <p:spPr>
          <a:xfrm>
            <a:off x="7072233" y="2839861"/>
            <a:ext cx="2239527" cy="543758"/>
          </a:xfrm>
          <a:prstGeom prst="chevron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근로계약 체결 및 기본교육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0" y="1"/>
            <a:ext cx="1917603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근로지원인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87983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채용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3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312243" y="2839861"/>
            <a:ext cx="1998850" cy="918032"/>
            <a:chOff x="1312243" y="2839861"/>
            <a:chExt cx="1998850" cy="918032"/>
          </a:xfrm>
        </p:grpSpPr>
        <p:sp>
          <p:nvSpPr>
            <p:cNvPr id="49" name="오각형 74">
              <a:extLst>
                <a:ext uri="{FF2B5EF4-FFF2-40B4-BE49-F238E27FC236}">
                  <a16:creationId xmlns="" xmlns:a16="http://schemas.microsoft.com/office/drawing/2014/main" id="{506B28F7-FACE-4E5A-8B0F-271F00CD0C8A}"/>
                </a:ext>
              </a:extLst>
            </p:cNvPr>
            <p:cNvSpPr/>
            <p:nvPr/>
          </p:nvSpPr>
          <p:spPr>
            <a:xfrm>
              <a:off x="1312243" y="2839861"/>
              <a:ext cx="1998850" cy="543758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bg2">
                      <a:lumMod val="25000"/>
                    </a:schemeClr>
                  </a:solidFill>
                </a:rPr>
                <a:t>채용공</a:t>
              </a:r>
              <a:r>
                <a:rPr lang="ko-KR" altLang="en-US" sz="1600" b="1" dirty="0">
                  <a:solidFill>
                    <a:schemeClr val="bg2">
                      <a:lumMod val="25000"/>
                    </a:schemeClr>
                  </a:solidFill>
                </a:rPr>
                <a:t>고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A5D53EB9-04E6-4E8F-BC9C-D1EA3E20D476}"/>
                </a:ext>
              </a:extLst>
            </p:cNvPr>
            <p:cNvSpPr txBox="1"/>
            <p:nvPr/>
          </p:nvSpPr>
          <p:spPr>
            <a:xfrm>
              <a:off x="1385608" y="3480894"/>
              <a:ext cx="16193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공개채용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특별채용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307579" y="1776081"/>
            <a:ext cx="2859932" cy="561572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근로지원인 채용 과정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312243" y="2600292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9239927" y="2839860"/>
            <a:ext cx="1988822" cy="959353"/>
            <a:chOff x="9239927" y="2839860"/>
            <a:chExt cx="1988822" cy="959353"/>
          </a:xfrm>
        </p:grpSpPr>
        <p:sp>
          <p:nvSpPr>
            <p:cNvPr id="27" name="갈매기형 수장 77">
              <a:extLst>
                <a:ext uri="{FF2B5EF4-FFF2-40B4-BE49-F238E27FC236}">
                  <a16:creationId xmlns="" xmlns:a16="http://schemas.microsoft.com/office/drawing/2014/main" id="{F3CBA4A0-DE47-4F4A-B0AE-33EC4BDE6332}"/>
                </a:ext>
              </a:extLst>
            </p:cNvPr>
            <p:cNvSpPr/>
            <p:nvPr/>
          </p:nvSpPr>
          <p:spPr>
            <a:xfrm>
              <a:off x="9239927" y="2839860"/>
              <a:ext cx="1988822" cy="543758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</a:rPr>
                <a:t>근무개</a:t>
              </a:r>
              <a:r>
                <a:rPr lang="ko-KR" altLang="en-US" sz="1600" b="1" dirty="0">
                  <a:solidFill>
                    <a:schemeClr val="bg1"/>
                  </a:solidFill>
                </a:rPr>
                <a:t>시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A1FC02D6-4559-4F85-AE91-FE4F059CC6D6}"/>
                </a:ext>
              </a:extLst>
            </p:cNvPr>
            <p:cNvSpPr txBox="1"/>
            <p:nvPr/>
          </p:nvSpPr>
          <p:spPr>
            <a:xfrm>
              <a:off x="9422057" y="3522214"/>
              <a:ext cx="16337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이용자 근무지 배치</a:t>
              </a:r>
              <a:r>
                <a:rPr lang="en-US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1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제안사항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58799"/>
            <a:ext cx="3377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“ </a:t>
            </a:r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원활한  서비스를  위해  모두가  지켜주세요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! “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4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534674" y="1332689"/>
            <a:ext cx="2159888" cy="1507788"/>
          </a:xfrm>
          <a:prstGeom prst="wedgeRoundRectCallout">
            <a:avLst>
              <a:gd name="adj1" fmla="val -1917"/>
              <a:gd name="adj2" fmla="val 7798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 이용자는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74496" y="2106039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2202" y="2679354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2202" y="3221483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4009908" y="3785070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3952" y="4327197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4011658" y="4871328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94808" y="1833710"/>
            <a:ext cx="7029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 지원계획서에 근거하여 근로지원인 서비스 요청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 서비스 이용에 따른 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본인부담금 부담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시간당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300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원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 외 개인적인 일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은행업무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집안일 등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 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요청 불가</a:t>
            </a:r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근로지원인의 채용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배치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리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등 모든 권한은 사업수행기관에 일임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근로지원인이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관련 교육을 받을 수 있도록 적극 협조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휴가 등 업무일정 조정이 필요한 경우 미리 근로지원인과의 상의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1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제안사항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58799"/>
            <a:ext cx="3377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“ </a:t>
            </a:r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원활한  서비스를  위해  모두가  지켜주세요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! “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4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534674" y="1332689"/>
            <a:ext cx="2159888" cy="1507788"/>
          </a:xfrm>
          <a:prstGeom prst="wedgeRoundRectCallout">
            <a:avLst>
              <a:gd name="adj1" fmla="val -1917"/>
              <a:gd name="adj2" fmla="val 7798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장애인 고용</a:t>
            </a:r>
            <a:endParaRPr lang="en-US" altLang="ko-KR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사업주는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74496" y="2106039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2202" y="2679354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2202" y="3221483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4009908" y="3785070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94808" y="1833710"/>
            <a:ext cx="7029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근로지원인이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원활히 업무를 수행할 수 있도록 지원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근로지원인에게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업무지시 불가</a:t>
            </a:r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근로지원인은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사업수행기관 소속근로자로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  </a:t>
            </a: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근로지원인의 채용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배치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해고에 관여 불가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555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제안사항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58799"/>
            <a:ext cx="3377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“ </a:t>
            </a:r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원활한  서비스를  위해  모두가  지켜주세요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! “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4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534674" y="1332689"/>
            <a:ext cx="2159888" cy="1507788"/>
          </a:xfrm>
          <a:prstGeom prst="wedgeRoundRectCallout">
            <a:avLst>
              <a:gd name="adj1" fmla="val -1917"/>
              <a:gd name="adj2" fmla="val 7798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근로지원인은</a:t>
            </a:r>
            <a:r>
              <a:rPr lang="en-US" altLang="ko-KR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?</a:t>
            </a:r>
            <a:endParaRPr lang="ko-KR" altLang="en-US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74496" y="2106039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2202" y="2679354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2202" y="3221483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4009908" y="3785070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3993952" y="4327197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4011658" y="4871328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294808" y="1833710"/>
            <a:ext cx="7029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사업주 또는 다른 직장동료의 업무 지원은 불가하며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 외적인 일 등 부당한 업무를 요구할 경우 거부 가능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 중 발생하는 문제는 사업수행기관과 상의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업무시간 준수 및 업무 중 알게 된 개인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기업정보 보호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장애인근로자와 원활한 의사소통을 통해 상호갈등 최소화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200000"/>
              </a:lnSpc>
            </a:pP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휴가 등 업무일정 조정이 필요한 경우 미리 장애인근로자와 상의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83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제안사항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51DD7F0C-869A-48DA-A11E-D891D122979A}"/>
              </a:ext>
            </a:extLst>
          </p:cNvPr>
          <p:cNvSpPr txBox="1"/>
          <p:nvPr/>
        </p:nvSpPr>
        <p:spPr>
          <a:xfrm>
            <a:off x="1917604" y="258799"/>
            <a:ext cx="2258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공공재정 </a:t>
            </a:r>
            <a:r>
              <a:rPr lang="ko-KR" altLang="en-US" sz="1200" b="1" dirty="0" err="1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환수법</a:t>
            </a:r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 제정   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·  </a:t>
            </a:r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시행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4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457812583"/>
              </p:ext>
            </p:extLst>
          </p:nvPr>
        </p:nvGraphicFramePr>
        <p:xfrm>
          <a:off x="2022272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2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6B25A7FC-8898-4908-8196-6C9198C700A5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3" name="직선 연결선 62">
            <a:extLst>
              <a:ext uri="{FF2B5EF4-FFF2-40B4-BE49-F238E27FC236}">
                <a16:creationId xmlns="" xmlns:a16="http://schemas.microsoft.com/office/drawing/2014/main" id="{45582D22-439F-43B6-8F54-C573B9496E6A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7D77108-A00D-4755-8844-5D9C2D1E4005}"/>
              </a:ext>
            </a:extLst>
          </p:cNvPr>
          <p:cNvSpPr txBox="1"/>
          <p:nvPr/>
        </p:nvSpPr>
        <p:spPr>
          <a:xfrm>
            <a:off x="534674" y="230147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오시는 길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="" xmlns:a16="http://schemas.microsoft.com/office/drawing/2014/main" id="{2F234814-F8F8-4999-ACE4-21085C6E4B32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="" xmlns:a16="http://schemas.microsoft.com/office/drawing/2014/main" id="{1FE45843-C031-4614-B6AB-CE28ADAF2FCF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="" xmlns:a16="http://schemas.microsoft.com/office/drawing/2014/main" id="{8C75FA04-A8B3-4A59-B3A4-C4454914DF2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="" xmlns:a16="http://schemas.microsoft.com/office/drawing/2014/main" id="{765A3B53-6A93-4C78-BFBC-5DCDE67DA86E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="" xmlns:a16="http://schemas.microsoft.com/office/drawing/2014/main" id="{44029353-1B74-46B4-A423-46053A07774A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39CC90D-32EA-4018-A642-24E620BCA6EF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5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33093" r="17021" b="5794"/>
          <a:stretch/>
        </p:blipFill>
        <p:spPr bwMode="auto">
          <a:xfrm>
            <a:off x="1977094" y="1351917"/>
            <a:ext cx="8548932" cy="467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1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래픽 1" descr="과일과 가루를 얹은 컵 케이크">
            <a:extLst>
              <a:ext uri="{FF2B5EF4-FFF2-40B4-BE49-F238E27FC236}">
                <a16:creationId xmlns="" xmlns:a16="http://schemas.microsoft.com/office/drawing/2014/main" id="{E860BBC2-9DDE-4232-A6DA-E9C18DEDDF2E}"/>
              </a:ext>
            </a:extLst>
          </p:cNvPr>
          <p:cNvGrpSpPr/>
          <p:nvPr/>
        </p:nvGrpSpPr>
        <p:grpSpPr>
          <a:xfrm>
            <a:off x="5594670" y="1935896"/>
            <a:ext cx="1002660" cy="1791305"/>
            <a:chOff x="5461223" y="1060758"/>
            <a:chExt cx="1689718" cy="3018770"/>
          </a:xfrm>
        </p:grpSpPr>
        <p:sp>
          <p:nvSpPr>
            <p:cNvPr id="7" name="자유형: 도형 6">
              <a:extLst>
                <a:ext uri="{FF2B5EF4-FFF2-40B4-BE49-F238E27FC236}">
                  <a16:creationId xmlns="" xmlns:a16="http://schemas.microsoft.com/office/drawing/2014/main" id="{A3B4DF4D-88CA-445E-824F-42431471D2DA}"/>
                </a:ext>
              </a:extLst>
            </p:cNvPr>
            <p:cNvSpPr/>
            <p:nvPr/>
          </p:nvSpPr>
          <p:spPr>
            <a:xfrm>
              <a:off x="5625994" y="3127170"/>
              <a:ext cx="1383107" cy="275722"/>
            </a:xfrm>
            <a:custGeom>
              <a:avLst/>
              <a:gdLst>
                <a:gd name="connsiteX0" fmla="*/ 1250601 w 1383107"/>
                <a:gd name="connsiteY0" fmla="*/ 267078 h 275722"/>
                <a:gd name="connsiteX1" fmla="*/ 134575 w 1383107"/>
                <a:gd name="connsiteY1" fmla="*/ 275718 h 275722"/>
                <a:gd name="connsiteX2" fmla="*/ 4 w 1383107"/>
                <a:gd name="connsiteY2" fmla="*/ 143216 h 275722"/>
                <a:gd name="connsiteX3" fmla="*/ 4 w 1383107"/>
                <a:gd name="connsiteY3" fmla="*/ 143216 h 275722"/>
                <a:gd name="connsiteX4" fmla="*/ 132507 w 1383107"/>
                <a:gd name="connsiteY4" fmla="*/ 8645 h 275722"/>
                <a:gd name="connsiteX5" fmla="*/ 1248532 w 1383107"/>
                <a:gd name="connsiteY5" fmla="*/ 4 h 275722"/>
                <a:gd name="connsiteX6" fmla="*/ 1383103 w 1383107"/>
                <a:gd name="connsiteY6" fmla="*/ 132507 h 275722"/>
                <a:gd name="connsiteX7" fmla="*/ 1383103 w 1383107"/>
                <a:gd name="connsiteY7" fmla="*/ 132507 h 275722"/>
                <a:gd name="connsiteX8" fmla="*/ 1250601 w 1383107"/>
                <a:gd name="connsiteY8" fmla="*/ 267078 h 27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107" h="275722">
                  <a:moveTo>
                    <a:pt x="1250601" y="267078"/>
                  </a:moveTo>
                  <a:lnTo>
                    <a:pt x="134575" y="275718"/>
                  </a:lnTo>
                  <a:cubicBezTo>
                    <a:pt x="60825" y="276289"/>
                    <a:pt x="575" y="216966"/>
                    <a:pt x="4" y="143216"/>
                  </a:cubicBezTo>
                  <a:lnTo>
                    <a:pt x="4" y="143216"/>
                  </a:lnTo>
                  <a:cubicBezTo>
                    <a:pt x="-567" y="69465"/>
                    <a:pt x="58756" y="9215"/>
                    <a:pt x="132507" y="8645"/>
                  </a:cubicBezTo>
                  <a:lnTo>
                    <a:pt x="1248532" y="4"/>
                  </a:lnTo>
                  <a:cubicBezTo>
                    <a:pt x="1322283" y="-567"/>
                    <a:pt x="1382533" y="58756"/>
                    <a:pt x="1383103" y="132507"/>
                  </a:cubicBezTo>
                  <a:lnTo>
                    <a:pt x="1383103" y="132507"/>
                  </a:lnTo>
                  <a:cubicBezTo>
                    <a:pt x="1383674" y="206257"/>
                    <a:pt x="1324351" y="266508"/>
                    <a:pt x="1250601" y="2670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="" xmlns:a16="http://schemas.microsoft.com/office/drawing/2014/main" id="{F0A6D833-4AB8-44E7-B81E-B4E010019667}"/>
                </a:ext>
              </a:extLst>
            </p:cNvPr>
            <p:cNvSpPr/>
            <p:nvPr/>
          </p:nvSpPr>
          <p:spPr>
            <a:xfrm>
              <a:off x="5585558" y="3301405"/>
              <a:ext cx="1481070" cy="778123"/>
            </a:xfrm>
            <a:custGeom>
              <a:avLst/>
              <a:gdLst>
                <a:gd name="connsiteX0" fmla="*/ 1481069 w 1481070"/>
                <a:gd name="connsiteY0" fmla="*/ 57 h 778123"/>
                <a:gd name="connsiteX1" fmla="*/ 1481017 w 1481070"/>
                <a:gd name="connsiteY1" fmla="*/ 0 h 778123"/>
                <a:gd name="connsiteX2" fmla="*/ 1419621 w 1481070"/>
                <a:gd name="connsiteY2" fmla="*/ 45100 h 778123"/>
                <a:gd name="connsiteX3" fmla="*/ 1357474 w 1481070"/>
                <a:gd name="connsiteY3" fmla="*/ 956 h 778123"/>
                <a:gd name="connsiteX4" fmla="*/ 1296058 w 1481070"/>
                <a:gd name="connsiteY4" fmla="*/ 46055 h 778123"/>
                <a:gd name="connsiteX5" fmla="*/ 1234006 w 1481070"/>
                <a:gd name="connsiteY5" fmla="*/ 1912 h 778123"/>
                <a:gd name="connsiteX6" fmla="*/ 1172615 w 1481070"/>
                <a:gd name="connsiteY6" fmla="*/ 47011 h 778123"/>
                <a:gd name="connsiteX7" fmla="*/ 1110548 w 1481070"/>
                <a:gd name="connsiteY7" fmla="*/ 2868 h 778123"/>
                <a:gd name="connsiteX8" fmla="*/ 1049171 w 1481070"/>
                <a:gd name="connsiteY8" fmla="*/ 47967 h 778123"/>
                <a:gd name="connsiteX9" fmla="*/ 987104 w 1481070"/>
                <a:gd name="connsiteY9" fmla="*/ 3823 h 778123"/>
                <a:gd name="connsiteX10" fmla="*/ 925755 w 1481070"/>
                <a:gd name="connsiteY10" fmla="*/ 48923 h 778123"/>
                <a:gd name="connsiteX11" fmla="*/ 863746 w 1481070"/>
                <a:gd name="connsiteY11" fmla="*/ 4779 h 778123"/>
                <a:gd name="connsiteX12" fmla="*/ 802388 w 1481070"/>
                <a:gd name="connsiteY12" fmla="*/ 49879 h 778123"/>
                <a:gd name="connsiteX13" fmla="*/ 740331 w 1481070"/>
                <a:gd name="connsiteY13" fmla="*/ 5735 h 778123"/>
                <a:gd name="connsiteX14" fmla="*/ 678968 w 1481070"/>
                <a:gd name="connsiteY14" fmla="*/ 50835 h 778123"/>
                <a:gd name="connsiteX15" fmla="*/ 616901 w 1481070"/>
                <a:gd name="connsiteY15" fmla="*/ 6691 h 778123"/>
                <a:gd name="connsiteX16" fmla="*/ 555538 w 1481070"/>
                <a:gd name="connsiteY16" fmla="*/ 51791 h 778123"/>
                <a:gd name="connsiteX17" fmla="*/ 493500 w 1481070"/>
                <a:gd name="connsiteY17" fmla="*/ 7647 h 778123"/>
                <a:gd name="connsiteX18" fmla="*/ 432137 w 1481070"/>
                <a:gd name="connsiteY18" fmla="*/ 52746 h 778123"/>
                <a:gd name="connsiteX19" fmla="*/ 370104 w 1481070"/>
                <a:gd name="connsiteY19" fmla="*/ 8603 h 778123"/>
                <a:gd name="connsiteX20" fmla="*/ 308755 w 1481070"/>
                <a:gd name="connsiteY20" fmla="*/ 53702 h 778123"/>
                <a:gd name="connsiteX21" fmla="*/ 246726 w 1481070"/>
                <a:gd name="connsiteY21" fmla="*/ 9558 h 778123"/>
                <a:gd name="connsiteX22" fmla="*/ 185373 w 1481070"/>
                <a:gd name="connsiteY22" fmla="*/ 54658 h 778123"/>
                <a:gd name="connsiteX23" fmla="*/ 123359 w 1481070"/>
                <a:gd name="connsiteY23" fmla="*/ 10514 h 778123"/>
                <a:gd name="connsiteX24" fmla="*/ 62010 w 1481070"/>
                <a:gd name="connsiteY24" fmla="*/ 55614 h 778123"/>
                <a:gd name="connsiteX25" fmla="*/ 53 w 1481070"/>
                <a:gd name="connsiteY25" fmla="*/ 11470 h 778123"/>
                <a:gd name="connsiteX26" fmla="*/ 1 w 1481070"/>
                <a:gd name="connsiteY26" fmla="*/ 11532 h 778123"/>
                <a:gd name="connsiteX27" fmla="*/ 141990 w 1481070"/>
                <a:gd name="connsiteY27" fmla="*/ 697542 h 778123"/>
                <a:gd name="connsiteX28" fmla="*/ 241743 w 1481070"/>
                <a:gd name="connsiteY28" fmla="*/ 778121 h 778123"/>
                <a:gd name="connsiteX29" fmla="*/ 1255937 w 1481070"/>
                <a:gd name="connsiteY29" fmla="*/ 770270 h 778123"/>
                <a:gd name="connsiteX30" fmla="*/ 1354554 w 1481070"/>
                <a:gd name="connsiteY30" fmla="*/ 687498 h 778123"/>
                <a:gd name="connsiteX31" fmla="*/ 1481069 w 1481070"/>
                <a:gd name="connsiteY31" fmla="*/ 57 h 77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070" h="778123">
                  <a:moveTo>
                    <a:pt x="1481069" y="57"/>
                  </a:moveTo>
                  <a:cubicBezTo>
                    <a:pt x="1481074" y="29"/>
                    <a:pt x="1481051" y="0"/>
                    <a:pt x="1481017" y="0"/>
                  </a:cubicBezTo>
                  <a:cubicBezTo>
                    <a:pt x="1450179" y="300"/>
                    <a:pt x="1450502" y="44862"/>
                    <a:pt x="1419621" y="45100"/>
                  </a:cubicBezTo>
                  <a:cubicBezTo>
                    <a:pt x="1388721" y="45337"/>
                    <a:pt x="1388374" y="718"/>
                    <a:pt x="1357474" y="956"/>
                  </a:cubicBezTo>
                  <a:cubicBezTo>
                    <a:pt x="1326592" y="1194"/>
                    <a:pt x="1326940" y="45818"/>
                    <a:pt x="1296058" y="46055"/>
                  </a:cubicBezTo>
                  <a:cubicBezTo>
                    <a:pt x="1265206" y="46293"/>
                    <a:pt x="1264859" y="1674"/>
                    <a:pt x="1234006" y="1912"/>
                  </a:cubicBezTo>
                  <a:cubicBezTo>
                    <a:pt x="1203134" y="2150"/>
                    <a:pt x="1203482" y="46773"/>
                    <a:pt x="1172615" y="47011"/>
                  </a:cubicBezTo>
                  <a:cubicBezTo>
                    <a:pt x="1141752" y="47249"/>
                    <a:pt x="1141405" y="2630"/>
                    <a:pt x="1110548" y="2868"/>
                  </a:cubicBezTo>
                  <a:cubicBezTo>
                    <a:pt x="1079686" y="3105"/>
                    <a:pt x="1080033" y="47725"/>
                    <a:pt x="1049171" y="47967"/>
                  </a:cubicBezTo>
                  <a:cubicBezTo>
                    <a:pt x="1018309" y="48205"/>
                    <a:pt x="1017966" y="3586"/>
                    <a:pt x="987104" y="3823"/>
                  </a:cubicBezTo>
                  <a:cubicBezTo>
                    <a:pt x="956256" y="4061"/>
                    <a:pt x="956603" y="48680"/>
                    <a:pt x="925755" y="48923"/>
                  </a:cubicBezTo>
                  <a:cubicBezTo>
                    <a:pt x="894922" y="49161"/>
                    <a:pt x="894579" y="4541"/>
                    <a:pt x="863746" y="4779"/>
                  </a:cubicBezTo>
                  <a:cubicBezTo>
                    <a:pt x="832893" y="5017"/>
                    <a:pt x="833240" y="49636"/>
                    <a:pt x="802388" y="49879"/>
                  </a:cubicBezTo>
                  <a:cubicBezTo>
                    <a:pt x="771530" y="50117"/>
                    <a:pt x="771188" y="5497"/>
                    <a:pt x="740331" y="5735"/>
                  </a:cubicBezTo>
                  <a:cubicBezTo>
                    <a:pt x="709478" y="5973"/>
                    <a:pt x="709820" y="50592"/>
                    <a:pt x="678968" y="50835"/>
                  </a:cubicBezTo>
                  <a:cubicBezTo>
                    <a:pt x="648110" y="51073"/>
                    <a:pt x="647763" y="6453"/>
                    <a:pt x="616901" y="6691"/>
                  </a:cubicBezTo>
                  <a:cubicBezTo>
                    <a:pt x="586048" y="6929"/>
                    <a:pt x="586391" y="51548"/>
                    <a:pt x="555538" y="51791"/>
                  </a:cubicBezTo>
                  <a:cubicBezTo>
                    <a:pt x="524690" y="52028"/>
                    <a:pt x="524348" y="7409"/>
                    <a:pt x="493500" y="7647"/>
                  </a:cubicBezTo>
                  <a:cubicBezTo>
                    <a:pt x="462647" y="7884"/>
                    <a:pt x="462990" y="52504"/>
                    <a:pt x="432137" y="52746"/>
                  </a:cubicBezTo>
                  <a:cubicBezTo>
                    <a:pt x="401294" y="52984"/>
                    <a:pt x="400947" y="8365"/>
                    <a:pt x="370104" y="8603"/>
                  </a:cubicBezTo>
                  <a:cubicBezTo>
                    <a:pt x="339256" y="8840"/>
                    <a:pt x="339603" y="53460"/>
                    <a:pt x="308755" y="53702"/>
                  </a:cubicBezTo>
                  <a:cubicBezTo>
                    <a:pt x="277912" y="53940"/>
                    <a:pt x="277570" y="9321"/>
                    <a:pt x="246726" y="9558"/>
                  </a:cubicBezTo>
                  <a:cubicBezTo>
                    <a:pt x="215879" y="9796"/>
                    <a:pt x="216221" y="54416"/>
                    <a:pt x="185373" y="54658"/>
                  </a:cubicBezTo>
                  <a:cubicBezTo>
                    <a:pt x="154540" y="54896"/>
                    <a:pt x="154192" y="10276"/>
                    <a:pt x="123359" y="10514"/>
                  </a:cubicBezTo>
                  <a:cubicBezTo>
                    <a:pt x="92511" y="10752"/>
                    <a:pt x="92858" y="55371"/>
                    <a:pt x="62010" y="55614"/>
                  </a:cubicBezTo>
                  <a:cubicBezTo>
                    <a:pt x="31196" y="55852"/>
                    <a:pt x="30829" y="11294"/>
                    <a:pt x="53" y="11470"/>
                  </a:cubicBezTo>
                  <a:cubicBezTo>
                    <a:pt x="20" y="11470"/>
                    <a:pt x="-4" y="11499"/>
                    <a:pt x="1" y="11532"/>
                  </a:cubicBezTo>
                  <a:lnTo>
                    <a:pt x="141990" y="697542"/>
                  </a:lnTo>
                  <a:cubicBezTo>
                    <a:pt x="151762" y="744757"/>
                    <a:pt x="193529" y="778492"/>
                    <a:pt x="241743" y="778121"/>
                  </a:cubicBezTo>
                  <a:lnTo>
                    <a:pt x="1255937" y="770270"/>
                  </a:lnTo>
                  <a:cubicBezTo>
                    <a:pt x="1304404" y="769894"/>
                    <a:pt x="1345780" y="735166"/>
                    <a:pt x="1354554" y="687498"/>
                  </a:cubicBezTo>
                  <a:lnTo>
                    <a:pt x="1481069" y="57"/>
                  </a:lnTo>
                  <a:close/>
                </a:path>
              </a:pathLst>
            </a:custGeom>
            <a:solidFill>
              <a:srgbClr val="D5AD87"/>
            </a:solidFill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9" name="그래픽 1" descr="과일과 가루를 얹은 컵 케이크">
              <a:extLst>
                <a:ext uri="{FF2B5EF4-FFF2-40B4-BE49-F238E27FC236}">
                  <a16:creationId xmlns="" xmlns:a16="http://schemas.microsoft.com/office/drawing/2014/main" id="{19096DB6-3C28-4DB0-9FA9-46EAC34A10F8}"/>
                </a:ext>
              </a:extLst>
            </p:cNvPr>
            <p:cNvGrpSpPr/>
            <p:nvPr/>
          </p:nvGrpSpPr>
          <p:grpSpPr>
            <a:xfrm>
              <a:off x="5684916" y="3422248"/>
              <a:ext cx="650634" cy="578068"/>
              <a:chOff x="5684916" y="3422248"/>
              <a:chExt cx="650634" cy="578068"/>
            </a:xfrm>
            <a:solidFill>
              <a:srgbClr val="FFFFFF"/>
            </a:solidFill>
          </p:grpSpPr>
          <p:sp>
            <p:nvSpPr>
              <p:cNvPr id="41" name="자유형: 도형 40">
                <a:extLst>
                  <a:ext uri="{FF2B5EF4-FFF2-40B4-BE49-F238E27FC236}">
                    <a16:creationId xmlns="" xmlns:a16="http://schemas.microsoft.com/office/drawing/2014/main" id="{B708BBFB-2E37-4D4D-82C5-B51A77091D35}"/>
                  </a:ext>
                </a:extLst>
              </p:cNvPr>
              <p:cNvSpPr/>
              <p:nvPr/>
            </p:nvSpPr>
            <p:spPr>
              <a:xfrm>
                <a:off x="5684916" y="3422248"/>
                <a:ext cx="134937" cy="134937"/>
              </a:xfrm>
              <a:custGeom>
                <a:avLst/>
                <a:gdLst>
                  <a:gd name="connsiteX0" fmla="*/ 134937 w 134937"/>
                  <a:gd name="connsiteY0" fmla="*/ 67469 h 134937"/>
                  <a:gd name="connsiteX1" fmla="*/ 67469 w 134937"/>
                  <a:gd name="connsiteY1" fmla="*/ 134937 h 134937"/>
                  <a:gd name="connsiteX2" fmla="*/ 0 w 134937"/>
                  <a:gd name="connsiteY2" fmla="*/ 67469 h 134937"/>
                  <a:gd name="connsiteX3" fmla="*/ 67469 w 134937"/>
                  <a:gd name="connsiteY3" fmla="*/ 0 h 134937"/>
                  <a:gd name="connsiteX4" fmla="*/ 134937 w 134937"/>
                  <a:gd name="connsiteY4" fmla="*/ 67469 h 1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937" h="134937">
                    <a:moveTo>
                      <a:pt x="134937" y="67469"/>
                    </a:moveTo>
                    <a:cubicBezTo>
                      <a:pt x="134937" y="104731"/>
                      <a:pt x="104731" y="134937"/>
                      <a:pt x="67469" y="134937"/>
                    </a:cubicBezTo>
                    <a:cubicBezTo>
                      <a:pt x="30207" y="134937"/>
                      <a:pt x="0" y="104731"/>
                      <a:pt x="0" y="67469"/>
                    </a:cubicBezTo>
                    <a:cubicBezTo>
                      <a:pt x="0" y="30207"/>
                      <a:pt x="30207" y="0"/>
                      <a:pt x="67469" y="0"/>
                    </a:cubicBezTo>
                    <a:cubicBezTo>
                      <a:pt x="104731" y="0"/>
                      <a:pt x="134937" y="30207"/>
                      <a:pt x="134937" y="674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="" xmlns:a16="http://schemas.microsoft.com/office/drawing/2014/main" id="{3DA37B67-B803-4599-80C8-8D5ABD3C9B1A}"/>
                  </a:ext>
                </a:extLst>
              </p:cNvPr>
              <p:cNvSpPr/>
              <p:nvPr/>
            </p:nvSpPr>
            <p:spPr>
              <a:xfrm>
                <a:off x="6014818" y="3520902"/>
                <a:ext cx="134937" cy="134937"/>
              </a:xfrm>
              <a:custGeom>
                <a:avLst/>
                <a:gdLst>
                  <a:gd name="connsiteX0" fmla="*/ 134937 w 134937"/>
                  <a:gd name="connsiteY0" fmla="*/ 67469 h 134937"/>
                  <a:gd name="connsiteX1" fmla="*/ 67469 w 134937"/>
                  <a:gd name="connsiteY1" fmla="*/ 134937 h 134937"/>
                  <a:gd name="connsiteX2" fmla="*/ 0 w 134937"/>
                  <a:gd name="connsiteY2" fmla="*/ 67469 h 134937"/>
                  <a:gd name="connsiteX3" fmla="*/ 67469 w 134937"/>
                  <a:gd name="connsiteY3" fmla="*/ 0 h 134937"/>
                  <a:gd name="connsiteX4" fmla="*/ 134937 w 134937"/>
                  <a:gd name="connsiteY4" fmla="*/ 67469 h 1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937" h="134937">
                    <a:moveTo>
                      <a:pt x="134937" y="67469"/>
                    </a:moveTo>
                    <a:cubicBezTo>
                      <a:pt x="134937" y="104731"/>
                      <a:pt x="104731" y="134937"/>
                      <a:pt x="67469" y="134937"/>
                    </a:cubicBezTo>
                    <a:cubicBezTo>
                      <a:pt x="30207" y="134937"/>
                      <a:pt x="0" y="104731"/>
                      <a:pt x="0" y="67469"/>
                    </a:cubicBezTo>
                    <a:cubicBezTo>
                      <a:pt x="0" y="30207"/>
                      <a:pt x="30207" y="0"/>
                      <a:pt x="67469" y="0"/>
                    </a:cubicBezTo>
                    <a:cubicBezTo>
                      <a:pt x="104731" y="0"/>
                      <a:pt x="134937" y="30207"/>
                      <a:pt x="134937" y="674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="" xmlns:a16="http://schemas.microsoft.com/office/drawing/2014/main" id="{D037F92D-0250-4F2B-B858-C0BDC57526A2}"/>
                  </a:ext>
                </a:extLst>
              </p:cNvPr>
              <p:cNvSpPr/>
              <p:nvPr/>
            </p:nvSpPr>
            <p:spPr>
              <a:xfrm>
                <a:off x="5882101" y="3808691"/>
                <a:ext cx="134937" cy="134937"/>
              </a:xfrm>
              <a:custGeom>
                <a:avLst/>
                <a:gdLst>
                  <a:gd name="connsiteX0" fmla="*/ 134937 w 134937"/>
                  <a:gd name="connsiteY0" fmla="*/ 67469 h 134937"/>
                  <a:gd name="connsiteX1" fmla="*/ 67469 w 134937"/>
                  <a:gd name="connsiteY1" fmla="*/ 134938 h 134937"/>
                  <a:gd name="connsiteX2" fmla="*/ 0 w 134937"/>
                  <a:gd name="connsiteY2" fmla="*/ 67469 h 134937"/>
                  <a:gd name="connsiteX3" fmla="*/ 67469 w 134937"/>
                  <a:gd name="connsiteY3" fmla="*/ 0 h 134937"/>
                  <a:gd name="connsiteX4" fmla="*/ 134937 w 134937"/>
                  <a:gd name="connsiteY4" fmla="*/ 67469 h 1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937" h="134937">
                    <a:moveTo>
                      <a:pt x="134937" y="67469"/>
                    </a:moveTo>
                    <a:cubicBezTo>
                      <a:pt x="134937" y="104731"/>
                      <a:pt x="104731" y="134938"/>
                      <a:pt x="67469" y="134938"/>
                    </a:cubicBezTo>
                    <a:cubicBezTo>
                      <a:pt x="30207" y="134938"/>
                      <a:pt x="0" y="104731"/>
                      <a:pt x="0" y="67469"/>
                    </a:cubicBezTo>
                    <a:cubicBezTo>
                      <a:pt x="0" y="30207"/>
                      <a:pt x="30207" y="0"/>
                      <a:pt x="67469" y="0"/>
                    </a:cubicBezTo>
                    <a:cubicBezTo>
                      <a:pt x="104731" y="0"/>
                      <a:pt x="134937" y="30207"/>
                      <a:pt x="134937" y="674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="" xmlns:a16="http://schemas.microsoft.com/office/drawing/2014/main" id="{E1A12BDD-C2E3-417D-A261-122036649502}"/>
                  </a:ext>
                </a:extLst>
              </p:cNvPr>
              <p:cNvSpPr/>
              <p:nvPr/>
            </p:nvSpPr>
            <p:spPr>
              <a:xfrm>
                <a:off x="5829474" y="3573135"/>
                <a:ext cx="84340" cy="84340"/>
              </a:xfrm>
              <a:custGeom>
                <a:avLst/>
                <a:gdLst>
                  <a:gd name="connsiteX0" fmla="*/ 84341 w 84340"/>
                  <a:gd name="connsiteY0" fmla="*/ 42170 h 84340"/>
                  <a:gd name="connsiteX1" fmla="*/ 42170 w 84340"/>
                  <a:gd name="connsiteY1" fmla="*/ 84341 h 84340"/>
                  <a:gd name="connsiteX2" fmla="*/ 0 w 84340"/>
                  <a:gd name="connsiteY2" fmla="*/ 42170 h 84340"/>
                  <a:gd name="connsiteX3" fmla="*/ 42170 w 84340"/>
                  <a:gd name="connsiteY3" fmla="*/ 0 h 84340"/>
                  <a:gd name="connsiteX4" fmla="*/ 84341 w 84340"/>
                  <a:gd name="connsiteY4" fmla="*/ 42170 h 8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40" h="84340">
                    <a:moveTo>
                      <a:pt x="84341" y="42170"/>
                    </a:moveTo>
                    <a:cubicBezTo>
                      <a:pt x="84341" y="65460"/>
                      <a:pt x="65460" y="84341"/>
                      <a:pt x="42170" y="84341"/>
                    </a:cubicBezTo>
                    <a:cubicBezTo>
                      <a:pt x="18880" y="84341"/>
                      <a:pt x="0" y="65460"/>
                      <a:pt x="0" y="42170"/>
                    </a:cubicBezTo>
                    <a:cubicBezTo>
                      <a:pt x="0" y="18880"/>
                      <a:pt x="18880" y="0"/>
                      <a:pt x="42170" y="0"/>
                    </a:cubicBezTo>
                    <a:cubicBezTo>
                      <a:pt x="65460" y="0"/>
                      <a:pt x="84341" y="18880"/>
                      <a:pt x="84341" y="421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="" xmlns:a16="http://schemas.microsoft.com/office/drawing/2014/main" id="{FC772E9A-7988-479E-BD33-BA6B829D5D27}"/>
                  </a:ext>
                </a:extLst>
              </p:cNvPr>
              <p:cNvSpPr/>
              <p:nvPr/>
            </p:nvSpPr>
            <p:spPr>
              <a:xfrm>
                <a:off x="6073860" y="3932848"/>
                <a:ext cx="67468" cy="67468"/>
              </a:xfrm>
              <a:custGeom>
                <a:avLst/>
                <a:gdLst>
                  <a:gd name="connsiteX0" fmla="*/ 67469 w 67468"/>
                  <a:gd name="connsiteY0" fmla="*/ 33734 h 67468"/>
                  <a:gd name="connsiteX1" fmla="*/ 33734 w 67468"/>
                  <a:gd name="connsiteY1" fmla="*/ 67469 h 67468"/>
                  <a:gd name="connsiteX2" fmla="*/ 0 w 67468"/>
                  <a:gd name="connsiteY2" fmla="*/ 33734 h 67468"/>
                  <a:gd name="connsiteX3" fmla="*/ 33734 w 67468"/>
                  <a:gd name="connsiteY3" fmla="*/ 0 h 67468"/>
                  <a:gd name="connsiteX4" fmla="*/ 67469 w 67468"/>
                  <a:gd name="connsiteY4" fmla="*/ 33734 h 6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68" h="67468">
                    <a:moveTo>
                      <a:pt x="67469" y="33734"/>
                    </a:moveTo>
                    <a:cubicBezTo>
                      <a:pt x="67469" y="52365"/>
                      <a:pt x="52365" y="67469"/>
                      <a:pt x="33734" y="67469"/>
                    </a:cubicBezTo>
                    <a:cubicBezTo>
                      <a:pt x="15103" y="67469"/>
                      <a:pt x="0" y="52365"/>
                      <a:pt x="0" y="33734"/>
                    </a:cubicBezTo>
                    <a:cubicBezTo>
                      <a:pt x="0" y="15103"/>
                      <a:pt x="15103" y="0"/>
                      <a:pt x="33734" y="0"/>
                    </a:cubicBezTo>
                    <a:cubicBezTo>
                      <a:pt x="52365" y="0"/>
                      <a:pt x="67469" y="15103"/>
                      <a:pt x="67469" y="337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="" xmlns:a16="http://schemas.microsoft.com/office/drawing/2014/main" id="{F16CFD04-8106-4079-B9D2-16C7288F3133}"/>
                  </a:ext>
                </a:extLst>
              </p:cNvPr>
              <p:cNvSpPr/>
              <p:nvPr/>
            </p:nvSpPr>
            <p:spPr>
              <a:xfrm>
                <a:off x="6268082" y="3586673"/>
                <a:ext cx="67468" cy="67468"/>
              </a:xfrm>
              <a:custGeom>
                <a:avLst/>
                <a:gdLst>
                  <a:gd name="connsiteX0" fmla="*/ 67469 w 67468"/>
                  <a:gd name="connsiteY0" fmla="*/ 33734 h 67468"/>
                  <a:gd name="connsiteX1" fmla="*/ 33734 w 67468"/>
                  <a:gd name="connsiteY1" fmla="*/ 67469 h 67468"/>
                  <a:gd name="connsiteX2" fmla="*/ 0 w 67468"/>
                  <a:gd name="connsiteY2" fmla="*/ 33734 h 67468"/>
                  <a:gd name="connsiteX3" fmla="*/ 33734 w 67468"/>
                  <a:gd name="connsiteY3" fmla="*/ 0 h 67468"/>
                  <a:gd name="connsiteX4" fmla="*/ 67469 w 67468"/>
                  <a:gd name="connsiteY4" fmla="*/ 33734 h 6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68" h="67468">
                    <a:moveTo>
                      <a:pt x="67469" y="33734"/>
                    </a:moveTo>
                    <a:cubicBezTo>
                      <a:pt x="67469" y="52365"/>
                      <a:pt x="52365" y="67469"/>
                      <a:pt x="33734" y="67469"/>
                    </a:cubicBezTo>
                    <a:cubicBezTo>
                      <a:pt x="15103" y="67469"/>
                      <a:pt x="0" y="52365"/>
                      <a:pt x="0" y="33734"/>
                    </a:cubicBezTo>
                    <a:cubicBezTo>
                      <a:pt x="0" y="15103"/>
                      <a:pt x="15103" y="0"/>
                      <a:pt x="33734" y="0"/>
                    </a:cubicBezTo>
                    <a:cubicBezTo>
                      <a:pt x="52365" y="0"/>
                      <a:pt x="67469" y="15103"/>
                      <a:pt x="67469" y="337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0" name="그래픽 1" descr="과일과 가루를 얹은 컵 케이크">
              <a:extLst>
                <a:ext uri="{FF2B5EF4-FFF2-40B4-BE49-F238E27FC236}">
                  <a16:creationId xmlns="" xmlns:a16="http://schemas.microsoft.com/office/drawing/2014/main" id="{D9983400-6704-4B85-BE1C-DA5DEC879690}"/>
                </a:ext>
              </a:extLst>
            </p:cNvPr>
            <p:cNvGrpSpPr/>
            <p:nvPr/>
          </p:nvGrpSpPr>
          <p:grpSpPr>
            <a:xfrm>
              <a:off x="6025388" y="1780100"/>
              <a:ext cx="628562" cy="622772"/>
              <a:chOff x="6025388" y="1780100"/>
              <a:chExt cx="628562" cy="622772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="" xmlns:a16="http://schemas.microsoft.com/office/drawing/2014/main" id="{5D59D733-813C-4A08-BCF6-E70AA631FBE6}"/>
                  </a:ext>
                </a:extLst>
              </p:cNvPr>
              <p:cNvSpPr/>
              <p:nvPr/>
            </p:nvSpPr>
            <p:spPr>
              <a:xfrm>
                <a:off x="6025388" y="1834327"/>
                <a:ext cx="566825" cy="568545"/>
              </a:xfrm>
              <a:custGeom>
                <a:avLst/>
                <a:gdLst>
                  <a:gd name="connsiteX0" fmla="*/ 491979 w 566825"/>
                  <a:gd name="connsiteY0" fmla="*/ 439151 h 568545"/>
                  <a:gd name="connsiteX1" fmla="*/ 492026 w 566825"/>
                  <a:gd name="connsiteY1" fmla="*/ 439098 h 568545"/>
                  <a:gd name="connsiteX2" fmla="*/ 546632 w 566825"/>
                  <a:gd name="connsiteY2" fmla="*/ 418389 h 568545"/>
                  <a:gd name="connsiteX3" fmla="*/ 549347 w 566825"/>
                  <a:gd name="connsiteY3" fmla="*/ 322455 h 568545"/>
                  <a:gd name="connsiteX4" fmla="*/ 549746 w 566825"/>
                  <a:gd name="connsiteY4" fmla="*/ 322084 h 568545"/>
                  <a:gd name="connsiteX5" fmla="*/ 243603 w 566825"/>
                  <a:gd name="connsiteY5" fmla="*/ 20647 h 568545"/>
                  <a:gd name="connsiteX6" fmla="*/ 144102 w 566825"/>
                  <a:gd name="connsiteY6" fmla="*/ 19853 h 568545"/>
                  <a:gd name="connsiteX7" fmla="*/ 123131 w 566825"/>
                  <a:gd name="connsiteY7" fmla="*/ 75876 h 568545"/>
                  <a:gd name="connsiteX8" fmla="*/ 123083 w 566825"/>
                  <a:gd name="connsiteY8" fmla="*/ 75928 h 568545"/>
                  <a:gd name="connsiteX9" fmla="*/ 68478 w 566825"/>
                  <a:gd name="connsiteY9" fmla="*/ 96638 h 568545"/>
                  <a:gd name="connsiteX10" fmla="*/ 69253 w 566825"/>
                  <a:gd name="connsiteY10" fmla="*/ 196771 h 568545"/>
                  <a:gd name="connsiteX11" fmla="*/ 77313 w 566825"/>
                  <a:gd name="connsiteY11" fmla="*/ 203252 h 568545"/>
                  <a:gd name="connsiteX12" fmla="*/ 77299 w 566825"/>
                  <a:gd name="connsiteY12" fmla="*/ 203338 h 568545"/>
                  <a:gd name="connsiteX13" fmla="*/ 44416 w 566825"/>
                  <a:gd name="connsiteY13" fmla="*/ 222003 h 568545"/>
                  <a:gd name="connsiteX14" fmla="*/ 45191 w 566825"/>
                  <a:gd name="connsiteY14" fmla="*/ 322136 h 568545"/>
                  <a:gd name="connsiteX15" fmla="*/ 53251 w 566825"/>
                  <a:gd name="connsiteY15" fmla="*/ 328617 h 568545"/>
                  <a:gd name="connsiteX16" fmla="*/ 53237 w 566825"/>
                  <a:gd name="connsiteY16" fmla="*/ 328703 h 568545"/>
                  <a:gd name="connsiteX17" fmla="*/ 20354 w 566825"/>
                  <a:gd name="connsiteY17" fmla="*/ 347368 h 568545"/>
                  <a:gd name="connsiteX18" fmla="*/ 21129 w 566825"/>
                  <a:gd name="connsiteY18" fmla="*/ 447501 h 568545"/>
                  <a:gd name="connsiteX19" fmla="*/ 24791 w 566825"/>
                  <a:gd name="connsiteY19" fmla="*/ 450440 h 568545"/>
                  <a:gd name="connsiteX20" fmla="*/ 24795 w 566825"/>
                  <a:gd name="connsiteY20" fmla="*/ 450506 h 568545"/>
                  <a:gd name="connsiteX21" fmla="*/ 27454 w 566825"/>
                  <a:gd name="connsiteY21" fmla="*/ 548305 h 568545"/>
                  <a:gd name="connsiteX22" fmla="*/ 125233 w 566825"/>
                  <a:gd name="connsiteY22" fmla="*/ 549484 h 568545"/>
                  <a:gd name="connsiteX23" fmla="*/ 125295 w 566825"/>
                  <a:gd name="connsiteY23" fmla="*/ 549484 h 568545"/>
                  <a:gd name="connsiteX24" fmla="*/ 222170 w 566825"/>
                  <a:gd name="connsiteY24" fmla="*/ 546079 h 568545"/>
                  <a:gd name="connsiteX25" fmla="*/ 240321 w 566825"/>
                  <a:gd name="connsiteY25" fmla="*/ 512911 h 568545"/>
                  <a:gd name="connsiteX26" fmla="*/ 240407 w 566825"/>
                  <a:gd name="connsiteY26" fmla="*/ 512892 h 568545"/>
                  <a:gd name="connsiteX27" fmla="*/ 247012 w 566825"/>
                  <a:gd name="connsiteY27" fmla="*/ 520852 h 568545"/>
                  <a:gd name="connsiteX28" fmla="*/ 347145 w 566825"/>
                  <a:gd name="connsiteY28" fmla="*/ 520077 h 568545"/>
                  <a:gd name="connsiteX29" fmla="*/ 365297 w 566825"/>
                  <a:gd name="connsiteY29" fmla="*/ 486908 h 568545"/>
                  <a:gd name="connsiteX30" fmla="*/ 365382 w 566825"/>
                  <a:gd name="connsiteY30" fmla="*/ 486889 h 568545"/>
                  <a:gd name="connsiteX31" fmla="*/ 371987 w 566825"/>
                  <a:gd name="connsiteY31" fmla="*/ 494850 h 568545"/>
                  <a:gd name="connsiteX32" fmla="*/ 472120 w 566825"/>
                  <a:gd name="connsiteY32" fmla="*/ 494075 h 568545"/>
                  <a:gd name="connsiteX33" fmla="*/ 491979 w 566825"/>
                  <a:gd name="connsiteY33" fmla="*/ 439151 h 56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66825" h="568545">
                    <a:moveTo>
                      <a:pt x="491979" y="439151"/>
                    </a:moveTo>
                    <a:cubicBezTo>
                      <a:pt x="491979" y="439122"/>
                      <a:pt x="491998" y="439098"/>
                      <a:pt x="492026" y="439098"/>
                    </a:cubicBezTo>
                    <a:cubicBezTo>
                      <a:pt x="511694" y="440254"/>
                      <a:pt x="531724" y="433525"/>
                      <a:pt x="546632" y="418389"/>
                    </a:cubicBezTo>
                    <a:cubicBezTo>
                      <a:pt x="572767" y="391849"/>
                      <a:pt x="573385" y="350093"/>
                      <a:pt x="549347" y="322455"/>
                    </a:cubicBezTo>
                    <a:lnTo>
                      <a:pt x="549746" y="322084"/>
                    </a:lnTo>
                    <a:lnTo>
                      <a:pt x="243603" y="20647"/>
                    </a:lnTo>
                    <a:cubicBezTo>
                      <a:pt x="216093" y="-6439"/>
                      <a:pt x="171792" y="-7052"/>
                      <a:pt x="144102" y="19853"/>
                    </a:cubicBezTo>
                    <a:cubicBezTo>
                      <a:pt x="128405" y="35109"/>
                      <a:pt x="121633" y="55751"/>
                      <a:pt x="123131" y="75876"/>
                    </a:cubicBezTo>
                    <a:cubicBezTo>
                      <a:pt x="123131" y="75904"/>
                      <a:pt x="123112" y="75928"/>
                      <a:pt x="123083" y="75928"/>
                    </a:cubicBezTo>
                    <a:cubicBezTo>
                      <a:pt x="103415" y="74773"/>
                      <a:pt x="83386" y="81502"/>
                      <a:pt x="68478" y="96638"/>
                    </a:cubicBezTo>
                    <a:cubicBezTo>
                      <a:pt x="41039" y="124504"/>
                      <a:pt x="41387" y="169337"/>
                      <a:pt x="69253" y="196771"/>
                    </a:cubicBezTo>
                    <a:cubicBezTo>
                      <a:pt x="71764" y="199244"/>
                      <a:pt x="74550" y="201236"/>
                      <a:pt x="77313" y="203252"/>
                    </a:cubicBezTo>
                    <a:cubicBezTo>
                      <a:pt x="77347" y="203276"/>
                      <a:pt x="77337" y="203329"/>
                      <a:pt x="77299" y="203338"/>
                    </a:cubicBezTo>
                    <a:cubicBezTo>
                      <a:pt x="65239" y="206424"/>
                      <a:pt x="53784" y="212487"/>
                      <a:pt x="44416" y="222003"/>
                    </a:cubicBezTo>
                    <a:cubicBezTo>
                      <a:pt x="16977" y="249869"/>
                      <a:pt x="17325" y="294702"/>
                      <a:pt x="45191" y="322136"/>
                    </a:cubicBezTo>
                    <a:cubicBezTo>
                      <a:pt x="47702" y="324609"/>
                      <a:pt x="50488" y="326601"/>
                      <a:pt x="53251" y="328617"/>
                    </a:cubicBezTo>
                    <a:cubicBezTo>
                      <a:pt x="53285" y="328641"/>
                      <a:pt x="53275" y="328694"/>
                      <a:pt x="53237" y="328703"/>
                    </a:cubicBezTo>
                    <a:cubicBezTo>
                      <a:pt x="41178" y="331789"/>
                      <a:pt x="29722" y="337852"/>
                      <a:pt x="20354" y="347368"/>
                    </a:cubicBezTo>
                    <a:cubicBezTo>
                      <a:pt x="-7085" y="375234"/>
                      <a:pt x="-6737" y="420067"/>
                      <a:pt x="21129" y="447501"/>
                    </a:cubicBezTo>
                    <a:cubicBezTo>
                      <a:pt x="22270" y="448623"/>
                      <a:pt x="23592" y="449417"/>
                      <a:pt x="24791" y="450440"/>
                    </a:cubicBezTo>
                    <a:cubicBezTo>
                      <a:pt x="24810" y="450459"/>
                      <a:pt x="24814" y="450487"/>
                      <a:pt x="24795" y="450506"/>
                    </a:cubicBezTo>
                    <a:cubicBezTo>
                      <a:pt x="-508" y="478487"/>
                      <a:pt x="320" y="521584"/>
                      <a:pt x="27454" y="548305"/>
                    </a:cubicBezTo>
                    <a:cubicBezTo>
                      <a:pt x="54573" y="575010"/>
                      <a:pt x="97657" y="575172"/>
                      <a:pt x="125233" y="549484"/>
                    </a:cubicBezTo>
                    <a:cubicBezTo>
                      <a:pt x="125252" y="549470"/>
                      <a:pt x="125276" y="549465"/>
                      <a:pt x="125295" y="549484"/>
                    </a:cubicBezTo>
                    <a:cubicBezTo>
                      <a:pt x="153299" y="573960"/>
                      <a:pt x="195731" y="572932"/>
                      <a:pt x="222170" y="546079"/>
                    </a:cubicBezTo>
                    <a:cubicBezTo>
                      <a:pt x="231538" y="536568"/>
                      <a:pt x="237421" y="525018"/>
                      <a:pt x="240321" y="512911"/>
                    </a:cubicBezTo>
                    <a:cubicBezTo>
                      <a:pt x="240331" y="512873"/>
                      <a:pt x="240383" y="512863"/>
                      <a:pt x="240407" y="512892"/>
                    </a:cubicBezTo>
                    <a:cubicBezTo>
                      <a:pt x="242466" y="515626"/>
                      <a:pt x="244501" y="518379"/>
                      <a:pt x="247012" y="520852"/>
                    </a:cubicBezTo>
                    <a:cubicBezTo>
                      <a:pt x="274879" y="548290"/>
                      <a:pt x="319712" y="547943"/>
                      <a:pt x="347145" y="520077"/>
                    </a:cubicBezTo>
                    <a:cubicBezTo>
                      <a:pt x="356513" y="510566"/>
                      <a:pt x="362396" y="499015"/>
                      <a:pt x="365297" y="486908"/>
                    </a:cubicBezTo>
                    <a:cubicBezTo>
                      <a:pt x="365306" y="486870"/>
                      <a:pt x="365354" y="486861"/>
                      <a:pt x="365382" y="486889"/>
                    </a:cubicBezTo>
                    <a:cubicBezTo>
                      <a:pt x="367441" y="489624"/>
                      <a:pt x="369476" y="492377"/>
                      <a:pt x="371987" y="494850"/>
                    </a:cubicBezTo>
                    <a:cubicBezTo>
                      <a:pt x="399854" y="522288"/>
                      <a:pt x="444687" y="521941"/>
                      <a:pt x="472120" y="494075"/>
                    </a:cubicBezTo>
                    <a:cubicBezTo>
                      <a:pt x="487023" y="478929"/>
                      <a:pt x="493438" y="458795"/>
                      <a:pt x="491979" y="439151"/>
                    </a:cubicBezTo>
                    <a:close/>
                  </a:path>
                </a:pathLst>
              </a:custGeom>
              <a:solidFill>
                <a:srgbClr val="737373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34" name="그래픽 1" descr="과일과 가루를 얹은 컵 케이크">
                <a:extLst>
                  <a:ext uri="{FF2B5EF4-FFF2-40B4-BE49-F238E27FC236}">
                    <a16:creationId xmlns="" xmlns:a16="http://schemas.microsoft.com/office/drawing/2014/main" id="{F64CE463-C165-4FB2-9D88-8F069BD603A5}"/>
                  </a:ext>
                </a:extLst>
              </p:cNvPr>
              <p:cNvGrpSpPr/>
              <p:nvPr/>
            </p:nvGrpSpPr>
            <p:grpSpPr>
              <a:xfrm>
                <a:off x="6040075" y="1901745"/>
                <a:ext cx="339517" cy="398351"/>
                <a:chOff x="6040075" y="1901745"/>
                <a:chExt cx="339517" cy="398351"/>
              </a:xfrm>
            </p:grpSpPr>
            <p:sp>
              <p:nvSpPr>
                <p:cNvPr id="36" name="자유형: 도형 35">
                  <a:extLst>
                    <a:ext uri="{FF2B5EF4-FFF2-40B4-BE49-F238E27FC236}">
                      <a16:creationId xmlns="" xmlns:a16="http://schemas.microsoft.com/office/drawing/2014/main" id="{1C98076F-CC29-4F7B-9C98-4DE3A9644FC6}"/>
                    </a:ext>
                  </a:extLst>
                </p:cNvPr>
                <p:cNvSpPr/>
                <p:nvPr/>
              </p:nvSpPr>
              <p:spPr>
                <a:xfrm rot="-2635576">
                  <a:off x="6276766" y="2020939"/>
                  <a:ext cx="85192" cy="85192"/>
                </a:xfrm>
                <a:custGeom>
                  <a:avLst/>
                  <a:gdLst>
                    <a:gd name="connsiteX0" fmla="*/ 85193 w 85192"/>
                    <a:gd name="connsiteY0" fmla="*/ 42596 h 85192"/>
                    <a:gd name="connsiteX1" fmla="*/ 42596 w 85192"/>
                    <a:gd name="connsiteY1" fmla="*/ 85193 h 85192"/>
                    <a:gd name="connsiteX2" fmla="*/ 0 w 85192"/>
                    <a:gd name="connsiteY2" fmla="*/ 42596 h 85192"/>
                    <a:gd name="connsiteX3" fmla="*/ 42596 w 85192"/>
                    <a:gd name="connsiteY3" fmla="*/ 0 h 85192"/>
                    <a:gd name="connsiteX4" fmla="*/ 85193 w 85192"/>
                    <a:gd name="connsiteY4" fmla="*/ 42596 h 8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192" h="85192">
                      <a:moveTo>
                        <a:pt x="85193" y="42596"/>
                      </a:moveTo>
                      <a:cubicBezTo>
                        <a:pt x="85193" y="66122"/>
                        <a:pt x="66122" y="85193"/>
                        <a:pt x="42596" y="85193"/>
                      </a:cubicBezTo>
                      <a:cubicBezTo>
                        <a:pt x="19071" y="85193"/>
                        <a:pt x="0" y="66122"/>
                        <a:pt x="0" y="42596"/>
                      </a:cubicBezTo>
                      <a:cubicBezTo>
                        <a:pt x="0" y="19071"/>
                        <a:pt x="19071" y="0"/>
                        <a:pt x="42596" y="0"/>
                      </a:cubicBezTo>
                      <a:cubicBezTo>
                        <a:pt x="66122" y="0"/>
                        <a:pt x="85193" y="19071"/>
                        <a:pt x="85193" y="4259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7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="" xmlns:a16="http://schemas.microsoft.com/office/drawing/2014/main" id="{A5C8BBB6-E822-401B-BC50-5315A086C8F4}"/>
                    </a:ext>
                  </a:extLst>
                </p:cNvPr>
                <p:cNvSpPr/>
                <p:nvPr/>
              </p:nvSpPr>
              <p:spPr>
                <a:xfrm rot="-2635576">
                  <a:off x="6146320" y="2031983"/>
                  <a:ext cx="85192" cy="85192"/>
                </a:xfrm>
                <a:custGeom>
                  <a:avLst/>
                  <a:gdLst>
                    <a:gd name="connsiteX0" fmla="*/ 85193 w 85192"/>
                    <a:gd name="connsiteY0" fmla="*/ 42596 h 85192"/>
                    <a:gd name="connsiteX1" fmla="*/ 42596 w 85192"/>
                    <a:gd name="connsiteY1" fmla="*/ 85193 h 85192"/>
                    <a:gd name="connsiteX2" fmla="*/ 0 w 85192"/>
                    <a:gd name="connsiteY2" fmla="*/ 42596 h 85192"/>
                    <a:gd name="connsiteX3" fmla="*/ 42596 w 85192"/>
                    <a:gd name="connsiteY3" fmla="*/ 0 h 85192"/>
                    <a:gd name="connsiteX4" fmla="*/ 85193 w 85192"/>
                    <a:gd name="connsiteY4" fmla="*/ 42596 h 8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192" h="85192">
                      <a:moveTo>
                        <a:pt x="85193" y="42596"/>
                      </a:moveTo>
                      <a:cubicBezTo>
                        <a:pt x="85193" y="66122"/>
                        <a:pt x="66122" y="85193"/>
                        <a:pt x="42596" y="85193"/>
                      </a:cubicBezTo>
                      <a:cubicBezTo>
                        <a:pt x="19071" y="85193"/>
                        <a:pt x="0" y="66122"/>
                        <a:pt x="0" y="42596"/>
                      </a:cubicBezTo>
                      <a:cubicBezTo>
                        <a:pt x="0" y="19071"/>
                        <a:pt x="19071" y="0"/>
                        <a:pt x="42596" y="0"/>
                      </a:cubicBezTo>
                      <a:cubicBezTo>
                        <a:pt x="66122" y="0"/>
                        <a:pt x="85193" y="19071"/>
                        <a:pt x="85193" y="4259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7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="" xmlns:a16="http://schemas.microsoft.com/office/drawing/2014/main" id="{2784F7ED-2272-448F-9D24-5F5922F2614E}"/>
                    </a:ext>
                  </a:extLst>
                </p:cNvPr>
                <p:cNvSpPr/>
                <p:nvPr/>
              </p:nvSpPr>
              <p:spPr>
                <a:xfrm rot="-2635576">
                  <a:off x="6188142" y="1919379"/>
                  <a:ext cx="85192" cy="85192"/>
                </a:xfrm>
                <a:custGeom>
                  <a:avLst/>
                  <a:gdLst>
                    <a:gd name="connsiteX0" fmla="*/ 85193 w 85192"/>
                    <a:gd name="connsiteY0" fmla="*/ 42596 h 85192"/>
                    <a:gd name="connsiteX1" fmla="*/ 42596 w 85192"/>
                    <a:gd name="connsiteY1" fmla="*/ 85193 h 85192"/>
                    <a:gd name="connsiteX2" fmla="*/ 0 w 85192"/>
                    <a:gd name="connsiteY2" fmla="*/ 42596 h 85192"/>
                    <a:gd name="connsiteX3" fmla="*/ 42596 w 85192"/>
                    <a:gd name="connsiteY3" fmla="*/ 0 h 85192"/>
                    <a:gd name="connsiteX4" fmla="*/ 85193 w 85192"/>
                    <a:gd name="connsiteY4" fmla="*/ 42596 h 8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192" h="85192">
                      <a:moveTo>
                        <a:pt x="85193" y="42596"/>
                      </a:moveTo>
                      <a:cubicBezTo>
                        <a:pt x="85193" y="66122"/>
                        <a:pt x="66122" y="85193"/>
                        <a:pt x="42596" y="85193"/>
                      </a:cubicBezTo>
                      <a:cubicBezTo>
                        <a:pt x="19071" y="85193"/>
                        <a:pt x="0" y="66122"/>
                        <a:pt x="0" y="42596"/>
                      </a:cubicBezTo>
                      <a:cubicBezTo>
                        <a:pt x="0" y="19071"/>
                        <a:pt x="19071" y="0"/>
                        <a:pt x="42596" y="0"/>
                      </a:cubicBezTo>
                      <a:cubicBezTo>
                        <a:pt x="66122" y="0"/>
                        <a:pt x="85193" y="19071"/>
                        <a:pt x="85193" y="4259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7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="" xmlns:a16="http://schemas.microsoft.com/office/drawing/2014/main" id="{C5B8D2CF-2591-4E24-89E3-EE16492353D9}"/>
                    </a:ext>
                  </a:extLst>
                </p:cNvPr>
                <p:cNvSpPr/>
                <p:nvPr/>
              </p:nvSpPr>
              <p:spPr>
                <a:xfrm rot="-2635576">
                  <a:off x="6184673" y="2197270"/>
                  <a:ext cx="85192" cy="85192"/>
                </a:xfrm>
                <a:custGeom>
                  <a:avLst/>
                  <a:gdLst>
                    <a:gd name="connsiteX0" fmla="*/ 85193 w 85192"/>
                    <a:gd name="connsiteY0" fmla="*/ 42596 h 85192"/>
                    <a:gd name="connsiteX1" fmla="*/ 42596 w 85192"/>
                    <a:gd name="connsiteY1" fmla="*/ 85193 h 85192"/>
                    <a:gd name="connsiteX2" fmla="*/ 0 w 85192"/>
                    <a:gd name="connsiteY2" fmla="*/ 42596 h 85192"/>
                    <a:gd name="connsiteX3" fmla="*/ 42596 w 85192"/>
                    <a:gd name="connsiteY3" fmla="*/ 0 h 85192"/>
                    <a:gd name="connsiteX4" fmla="*/ 85193 w 85192"/>
                    <a:gd name="connsiteY4" fmla="*/ 42596 h 8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192" h="85192">
                      <a:moveTo>
                        <a:pt x="85193" y="42596"/>
                      </a:moveTo>
                      <a:cubicBezTo>
                        <a:pt x="85193" y="66122"/>
                        <a:pt x="66122" y="85193"/>
                        <a:pt x="42596" y="85193"/>
                      </a:cubicBezTo>
                      <a:cubicBezTo>
                        <a:pt x="19071" y="85193"/>
                        <a:pt x="0" y="66122"/>
                        <a:pt x="0" y="42596"/>
                      </a:cubicBezTo>
                      <a:cubicBezTo>
                        <a:pt x="0" y="19071"/>
                        <a:pt x="19071" y="0"/>
                        <a:pt x="42596" y="0"/>
                      </a:cubicBezTo>
                      <a:cubicBezTo>
                        <a:pt x="66122" y="0"/>
                        <a:pt x="85193" y="19071"/>
                        <a:pt x="85193" y="42596"/>
                      </a:cubicBezTo>
                      <a:close/>
                    </a:path>
                  </a:pathLst>
                </a:custGeom>
                <a:solidFill>
                  <a:srgbClr val="D0D0D0"/>
                </a:solidFill>
                <a:ln w="47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="" xmlns:a16="http://schemas.microsoft.com/office/drawing/2014/main" id="{C3CA3D4D-F699-460F-9BAA-DDCCC43E0F52}"/>
                    </a:ext>
                  </a:extLst>
                </p:cNvPr>
                <p:cNvSpPr/>
                <p:nvPr/>
              </p:nvSpPr>
              <p:spPr>
                <a:xfrm rot="-2635576">
                  <a:off x="6057709" y="2189011"/>
                  <a:ext cx="85192" cy="85192"/>
                </a:xfrm>
                <a:custGeom>
                  <a:avLst/>
                  <a:gdLst>
                    <a:gd name="connsiteX0" fmla="*/ 85193 w 85192"/>
                    <a:gd name="connsiteY0" fmla="*/ 42596 h 85192"/>
                    <a:gd name="connsiteX1" fmla="*/ 42596 w 85192"/>
                    <a:gd name="connsiteY1" fmla="*/ 85193 h 85192"/>
                    <a:gd name="connsiteX2" fmla="*/ 0 w 85192"/>
                    <a:gd name="connsiteY2" fmla="*/ 42596 h 85192"/>
                    <a:gd name="connsiteX3" fmla="*/ 42596 w 85192"/>
                    <a:gd name="connsiteY3" fmla="*/ 0 h 85192"/>
                    <a:gd name="connsiteX4" fmla="*/ 85193 w 85192"/>
                    <a:gd name="connsiteY4" fmla="*/ 42596 h 8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192" h="85192">
                      <a:moveTo>
                        <a:pt x="85193" y="42596"/>
                      </a:moveTo>
                      <a:cubicBezTo>
                        <a:pt x="85193" y="66122"/>
                        <a:pt x="66122" y="85193"/>
                        <a:pt x="42596" y="85193"/>
                      </a:cubicBezTo>
                      <a:cubicBezTo>
                        <a:pt x="19071" y="85193"/>
                        <a:pt x="0" y="66122"/>
                        <a:pt x="0" y="42596"/>
                      </a:cubicBezTo>
                      <a:cubicBezTo>
                        <a:pt x="0" y="19071"/>
                        <a:pt x="19071" y="0"/>
                        <a:pt x="42596" y="0"/>
                      </a:cubicBezTo>
                      <a:cubicBezTo>
                        <a:pt x="66121" y="0"/>
                        <a:pt x="85193" y="19071"/>
                        <a:pt x="85193" y="4259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7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5" name="자유형: 도형 34">
                <a:extLst>
                  <a:ext uri="{FF2B5EF4-FFF2-40B4-BE49-F238E27FC236}">
                    <a16:creationId xmlns="" xmlns:a16="http://schemas.microsoft.com/office/drawing/2014/main" id="{A62A1D39-426E-46A7-A3DC-8F26E8E0E8D5}"/>
                  </a:ext>
                </a:extLst>
              </p:cNvPr>
              <p:cNvSpPr/>
              <p:nvPr/>
            </p:nvSpPr>
            <p:spPr>
              <a:xfrm>
                <a:off x="6260697" y="1780100"/>
                <a:ext cx="393253" cy="379117"/>
              </a:xfrm>
              <a:custGeom>
                <a:avLst/>
                <a:gdLst>
                  <a:gd name="connsiteX0" fmla="*/ 387137 w 393253"/>
                  <a:gd name="connsiteY0" fmla="*/ 192098 h 379117"/>
                  <a:gd name="connsiteX1" fmla="*/ 273461 w 393253"/>
                  <a:gd name="connsiteY1" fmla="*/ 157437 h 379117"/>
                  <a:gd name="connsiteX2" fmla="*/ 188954 w 393253"/>
                  <a:gd name="connsiteY2" fmla="*/ 183881 h 379117"/>
                  <a:gd name="connsiteX3" fmla="*/ 188887 w 393253"/>
                  <a:gd name="connsiteY3" fmla="*/ 183829 h 379117"/>
                  <a:gd name="connsiteX4" fmla="*/ 204347 w 393253"/>
                  <a:gd name="connsiteY4" fmla="*/ 116802 h 379117"/>
                  <a:gd name="connsiteX5" fmla="*/ 187951 w 393253"/>
                  <a:gd name="connsiteY5" fmla="*/ 26 h 379117"/>
                  <a:gd name="connsiteX6" fmla="*/ 187913 w 393253"/>
                  <a:gd name="connsiteY6" fmla="*/ 21 h 379117"/>
                  <a:gd name="connsiteX7" fmla="*/ 141372 w 393253"/>
                  <a:gd name="connsiteY7" fmla="*/ 108371 h 379117"/>
                  <a:gd name="connsiteX8" fmla="*/ 137982 w 393253"/>
                  <a:gd name="connsiteY8" fmla="*/ 162259 h 379117"/>
                  <a:gd name="connsiteX9" fmla="*/ 137901 w 393253"/>
                  <a:gd name="connsiteY9" fmla="*/ 162287 h 379117"/>
                  <a:gd name="connsiteX10" fmla="*/ 103230 w 393253"/>
                  <a:gd name="connsiteY10" fmla="*/ 123141 h 379117"/>
                  <a:gd name="connsiteX11" fmla="*/ 29 w 393253"/>
                  <a:gd name="connsiteY11" fmla="*/ 66087 h 379117"/>
                  <a:gd name="connsiteX12" fmla="*/ 5 w 393253"/>
                  <a:gd name="connsiteY12" fmla="*/ 66111 h 379117"/>
                  <a:gd name="connsiteX13" fmla="*/ 58653 w 393253"/>
                  <a:gd name="connsiteY13" fmla="*/ 168412 h 379117"/>
                  <a:gd name="connsiteX14" fmla="*/ 153056 w 393253"/>
                  <a:gd name="connsiteY14" fmla="*/ 228553 h 379117"/>
                  <a:gd name="connsiteX15" fmla="*/ 153099 w 393253"/>
                  <a:gd name="connsiteY15" fmla="*/ 228596 h 379117"/>
                  <a:gd name="connsiteX16" fmla="*/ 214695 w 393253"/>
                  <a:gd name="connsiteY16" fmla="*/ 322057 h 379117"/>
                  <a:gd name="connsiteX17" fmla="*/ 317895 w 393253"/>
                  <a:gd name="connsiteY17" fmla="*/ 379112 h 379117"/>
                  <a:gd name="connsiteX18" fmla="*/ 317919 w 393253"/>
                  <a:gd name="connsiteY18" fmla="*/ 379088 h 379117"/>
                  <a:gd name="connsiteX19" fmla="*/ 259271 w 393253"/>
                  <a:gd name="connsiteY19" fmla="*/ 276786 h 379117"/>
                  <a:gd name="connsiteX20" fmla="*/ 184560 w 393253"/>
                  <a:gd name="connsiteY20" fmla="*/ 221677 h 379117"/>
                  <a:gd name="connsiteX21" fmla="*/ 184546 w 393253"/>
                  <a:gd name="connsiteY21" fmla="*/ 221601 h 379117"/>
                  <a:gd name="connsiteX22" fmla="*/ 274788 w 393253"/>
                  <a:gd name="connsiteY22" fmla="*/ 185455 h 379117"/>
                  <a:gd name="connsiteX23" fmla="*/ 370936 w 393253"/>
                  <a:gd name="connsiteY23" fmla="*/ 215005 h 379117"/>
                  <a:gd name="connsiteX24" fmla="*/ 390942 w 393253"/>
                  <a:gd name="connsiteY24" fmla="*/ 211667 h 379117"/>
                  <a:gd name="connsiteX25" fmla="*/ 387137 w 393253"/>
                  <a:gd name="connsiteY25" fmla="*/ 192098 h 37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3253" h="379117">
                    <a:moveTo>
                      <a:pt x="387137" y="192098"/>
                    </a:moveTo>
                    <a:cubicBezTo>
                      <a:pt x="367888" y="177828"/>
                      <a:pt x="328062" y="154883"/>
                      <a:pt x="273461" y="157437"/>
                    </a:cubicBezTo>
                    <a:cubicBezTo>
                      <a:pt x="237715" y="159130"/>
                      <a:pt x="209093" y="171489"/>
                      <a:pt x="188954" y="183881"/>
                    </a:cubicBezTo>
                    <a:cubicBezTo>
                      <a:pt x="188916" y="183905"/>
                      <a:pt x="188873" y="183872"/>
                      <a:pt x="188887" y="183829"/>
                    </a:cubicBezTo>
                    <a:cubicBezTo>
                      <a:pt x="195412" y="165488"/>
                      <a:pt x="200933" y="142301"/>
                      <a:pt x="204347" y="116802"/>
                    </a:cubicBezTo>
                    <a:cubicBezTo>
                      <a:pt x="212560" y="55482"/>
                      <a:pt x="188616" y="1514"/>
                      <a:pt x="187951" y="26"/>
                    </a:cubicBezTo>
                    <a:cubicBezTo>
                      <a:pt x="187936" y="-8"/>
                      <a:pt x="187936" y="-8"/>
                      <a:pt x="187913" y="21"/>
                    </a:cubicBezTo>
                    <a:cubicBezTo>
                      <a:pt x="186881" y="1281"/>
                      <a:pt x="149585" y="47051"/>
                      <a:pt x="141372" y="108371"/>
                    </a:cubicBezTo>
                    <a:cubicBezTo>
                      <a:pt x="138785" y="127687"/>
                      <a:pt x="137711" y="146053"/>
                      <a:pt x="137982" y="162259"/>
                    </a:cubicBezTo>
                    <a:cubicBezTo>
                      <a:pt x="137982" y="162306"/>
                      <a:pt x="137929" y="162320"/>
                      <a:pt x="137901" y="162287"/>
                    </a:cubicBezTo>
                    <a:cubicBezTo>
                      <a:pt x="128352" y="149705"/>
                      <a:pt x="116640" y="136352"/>
                      <a:pt x="103230" y="123141"/>
                    </a:cubicBezTo>
                    <a:cubicBezTo>
                      <a:pt x="59148" y="79734"/>
                      <a:pt x="1617" y="66448"/>
                      <a:pt x="29" y="66087"/>
                    </a:cubicBezTo>
                    <a:cubicBezTo>
                      <a:pt x="-4" y="66077"/>
                      <a:pt x="-4" y="66077"/>
                      <a:pt x="5" y="66111"/>
                    </a:cubicBezTo>
                    <a:cubicBezTo>
                      <a:pt x="391" y="67694"/>
                      <a:pt x="14571" y="125010"/>
                      <a:pt x="58653" y="168412"/>
                    </a:cubicBezTo>
                    <a:cubicBezTo>
                      <a:pt x="95949" y="205133"/>
                      <a:pt x="134225" y="228909"/>
                      <a:pt x="153056" y="228553"/>
                    </a:cubicBezTo>
                    <a:cubicBezTo>
                      <a:pt x="153080" y="228553"/>
                      <a:pt x="153099" y="228567"/>
                      <a:pt x="153099" y="228596"/>
                    </a:cubicBezTo>
                    <a:cubicBezTo>
                      <a:pt x="153032" y="247432"/>
                      <a:pt x="177399" y="285336"/>
                      <a:pt x="214695" y="322057"/>
                    </a:cubicBezTo>
                    <a:cubicBezTo>
                      <a:pt x="258777" y="365464"/>
                      <a:pt x="316307" y="378750"/>
                      <a:pt x="317895" y="379112"/>
                    </a:cubicBezTo>
                    <a:cubicBezTo>
                      <a:pt x="317928" y="379121"/>
                      <a:pt x="317928" y="379121"/>
                      <a:pt x="317919" y="379088"/>
                    </a:cubicBezTo>
                    <a:cubicBezTo>
                      <a:pt x="317533" y="377504"/>
                      <a:pt x="303353" y="320188"/>
                      <a:pt x="259271" y="276786"/>
                    </a:cubicBezTo>
                    <a:cubicBezTo>
                      <a:pt x="232313" y="250242"/>
                      <a:pt x="204851" y="230493"/>
                      <a:pt x="184560" y="221677"/>
                    </a:cubicBezTo>
                    <a:cubicBezTo>
                      <a:pt x="184527" y="221662"/>
                      <a:pt x="184522" y="221624"/>
                      <a:pt x="184546" y="221601"/>
                    </a:cubicBezTo>
                    <a:cubicBezTo>
                      <a:pt x="199078" y="209165"/>
                      <a:pt x="230425" y="187557"/>
                      <a:pt x="274788" y="185455"/>
                    </a:cubicBezTo>
                    <a:cubicBezTo>
                      <a:pt x="322869" y="183192"/>
                      <a:pt x="358054" y="205361"/>
                      <a:pt x="370936" y="215005"/>
                    </a:cubicBezTo>
                    <a:cubicBezTo>
                      <a:pt x="377303" y="219770"/>
                      <a:pt x="386400" y="218310"/>
                      <a:pt x="390942" y="211667"/>
                    </a:cubicBezTo>
                    <a:cubicBezTo>
                      <a:pt x="395255" y="205356"/>
                      <a:pt x="393277" y="196654"/>
                      <a:pt x="387137" y="192098"/>
                    </a:cubicBezTo>
                    <a:close/>
                  </a:path>
                </a:pathLst>
              </a:custGeom>
              <a:solidFill>
                <a:srgbClr val="505050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1" name="자유형: 도형 10">
              <a:extLst>
                <a:ext uri="{FF2B5EF4-FFF2-40B4-BE49-F238E27FC236}">
                  <a16:creationId xmlns="" xmlns:a16="http://schemas.microsoft.com/office/drawing/2014/main" id="{3847169E-B5ED-4A20-ACF0-DFB5D908131D}"/>
                </a:ext>
              </a:extLst>
            </p:cNvPr>
            <p:cNvSpPr/>
            <p:nvPr/>
          </p:nvSpPr>
          <p:spPr>
            <a:xfrm>
              <a:off x="5461223" y="2313361"/>
              <a:ext cx="1689718" cy="885127"/>
            </a:xfrm>
            <a:custGeom>
              <a:avLst/>
              <a:gdLst>
                <a:gd name="connsiteX0" fmla="*/ 1453609 w 1689718"/>
                <a:gd name="connsiteY0" fmla="*/ 343387 h 885127"/>
                <a:gd name="connsiteX1" fmla="*/ 1448550 w 1689718"/>
                <a:gd name="connsiteY1" fmla="*/ 343425 h 885127"/>
                <a:gd name="connsiteX2" fmla="*/ 1494324 w 1689718"/>
                <a:gd name="connsiteY2" fmla="*/ 189210 h 885127"/>
                <a:gd name="connsiteX3" fmla="*/ 1262906 w 1689718"/>
                <a:gd name="connsiteY3" fmla="*/ 1132 h 885127"/>
                <a:gd name="connsiteX4" fmla="*/ 411201 w 1689718"/>
                <a:gd name="connsiteY4" fmla="*/ 89167 h 885127"/>
                <a:gd name="connsiteX5" fmla="*/ 223128 w 1689718"/>
                <a:gd name="connsiteY5" fmla="*/ 320590 h 885127"/>
                <a:gd name="connsiteX6" fmla="*/ 229314 w 1689718"/>
                <a:gd name="connsiteY6" fmla="*/ 353017 h 885127"/>
                <a:gd name="connsiteX7" fmla="*/ 7 w 1689718"/>
                <a:gd name="connsiteY7" fmla="*/ 588939 h 885127"/>
                <a:gd name="connsiteX8" fmla="*/ 236110 w 1689718"/>
                <a:gd name="connsiteY8" fmla="*/ 821408 h 885127"/>
                <a:gd name="connsiteX9" fmla="*/ 353357 w 1689718"/>
                <a:gd name="connsiteY9" fmla="*/ 820500 h 885127"/>
                <a:gd name="connsiteX10" fmla="*/ 571295 w 1689718"/>
                <a:gd name="connsiteY10" fmla="*/ 884921 h 885127"/>
                <a:gd name="connsiteX11" fmla="*/ 832629 w 1689718"/>
                <a:gd name="connsiteY11" fmla="*/ 825983 h 885127"/>
                <a:gd name="connsiteX12" fmla="*/ 1060699 w 1689718"/>
                <a:gd name="connsiteY12" fmla="*/ 881131 h 885127"/>
                <a:gd name="connsiteX13" fmla="*/ 1347932 w 1689718"/>
                <a:gd name="connsiteY13" fmla="*/ 812796 h 885127"/>
                <a:gd name="connsiteX14" fmla="*/ 1457238 w 1689718"/>
                <a:gd name="connsiteY14" fmla="*/ 811950 h 885127"/>
                <a:gd name="connsiteX15" fmla="*/ 1689712 w 1689718"/>
                <a:gd name="connsiteY15" fmla="*/ 575852 h 885127"/>
                <a:gd name="connsiteX16" fmla="*/ 1453609 w 1689718"/>
                <a:gd name="connsiteY16" fmla="*/ 343387 h 88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9718" h="885127">
                  <a:moveTo>
                    <a:pt x="1453609" y="343387"/>
                  </a:moveTo>
                  <a:lnTo>
                    <a:pt x="1448550" y="343425"/>
                  </a:lnTo>
                  <a:cubicBezTo>
                    <a:pt x="1482355" y="301598"/>
                    <a:pt x="1500288" y="246935"/>
                    <a:pt x="1494324" y="189210"/>
                  </a:cubicBezTo>
                  <a:cubicBezTo>
                    <a:pt x="1482355" y="73379"/>
                    <a:pt x="1378746" y="-10828"/>
                    <a:pt x="1262906" y="1132"/>
                  </a:cubicBezTo>
                  <a:lnTo>
                    <a:pt x="411201" y="89167"/>
                  </a:lnTo>
                  <a:cubicBezTo>
                    <a:pt x="295361" y="101146"/>
                    <a:pt x="211159" y="204760"/>
                    <a:pt x="223128" y="320590"/>
                  </a:cubicBezTo>
                  <a:cubicBezTo>
                    <a:pt x="224278" y="331746"/>
                    <a:pt x="226533" y="342508"/>
                    <a:pt x="229314" y="353017"/>
                  </a:cubicBezTo>
                  <a:cubicBezTo>
                    <a:pt x="101410" y="355732"/>
                    <a:pt x="-987" y="460630"/>
                    <a:pt x="7" y="588939"/>
                  </a:cubicBezTo>
                  <a:cubicBezTo>
                    <a:pt x="1011" y="718317"/>
                    <a:pt x="106717" y="822412"/>
                    <a:pt x="236110" y="821408"/>
                  </a:cubicBezTo>
                  <a:lnTo>
                    <a:pt x="353357" y="820500"/>
                  </a:lnTo>
                  <a:cubicBezTo>
                    <a:pt x="444722" y="876442"/>
                    <a:pt x="518662" y="886823"/>
                    <a:pt x="571295" y="884921"/>
                  </a:cubicBezTo>
                  <a:cubicBezTo>
                    <a:pt x="678756" y="881040"/>
                    <a:pt x="711330" y="825622"/>
                    <a:pt x="832629" y="825983"/>
                  </a:cubicBezTo>
                  <a:cubicBezTo>
                    <a:pt x="938544" y="826301"/>
                    <a:pt x="965417" y="868724"/>
                    <a:pt x="1060699" y="881131"/>
                  </a:cubicBezTo>
                  <a:cubicBezTo>
                    <a:pt x="1128401" y="889947"/>
                    <a:pt x="1224017" y="882743"/>
                    <a:pt x="1347932" y="812796"/>
                  </a:cubicBezTo>
                  <a:lnTo>
                    <a:pt x="1457238" y="811950"/>
                  </a:lnTo>
                  <a:cubicBezTo>
                    <a:pt x="1586635" y="810946"/>
                    <a:pt x="1690715" y="705226"/>
                    <a:pt x="1689712" y="575852"/>
                  </a:cubicBezTo>
                  <a:cubicBezTo>
                    <a:pt x="1688713" y="446478"/>
                    <a:pt x="1583007" y="342384"/>
                    <a:pt x="1453609" y="343387"/>
                  </a:cubicBezTo>
                  <a:close/>
                </a:path>
              </a:pathLst>
            </a:custGeom>
            <a:solidFill>
              <a:srgbClr val="CB3700"/>
            </a:solidFill>
            <a:ln w="4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2" name="그래픽 1" descr="과일과 가루를 얹은 컵 케이크">
              <a:extLst>
                <a:ext uri="{FF2B5EF4-FFF2-40B4-BE49-F238E27FC236}">
                  <a16:creationId xmlns="" xmlns:a16="http://schemas.microsoft.com/office/drawing/2014/main" id="{773FE804-529D-49FF-BB92-6CF793FE658B}"/>
                </a:ext>
              </a:extLst>
            </p:cNvPr>
            <p:cNvGrpSpPr/>
            <p:nvPr/>
          </p:nvGrpSpPr>
          <p:grpSpPr>
            <a:xfrm>
              <a:off x="6397778" y="2131810"/>
              <a:ext cx="464061" cy="464068"/>
              <a:chOff x="6397778" y="2131810"/>
              <a:chExt cx="464061" cy="464068"/>
            </a:xfrm>
          </p:grpSpPr>
          <p:sp>
            <p:nvSpPr>
              <p:cNvPr id="31" name="자유형: 도형 30">
                <a:extLst>
                  <a:ext uri="{FF2B5EF4-FFF2-40B4-BE49-F238E27FC236}">
                    <a16:creationId xmlns="" xmlns:a16="http://schemas.microsoft.com/office/drawing/2014/main" id="{425E29D0-725C-482C-9427-96078E8759BF}"/>
                  </a:ext>
                </a:extLst>
              </p:cNvPr>
              <p:cNvSpPr/>
              <p:nvPr/>
            </p:nvSpPr>
            <p:spPr>
              <a:xfrm rot="-2725767">
                <a:off x="6465575" y="2199925"/>
                <a:ext cx="328466" cy="327839"/>
              </a:xfrm>
              <a:custGeom>
                <a:avLst/>
                <a:gdLst>
                  <a:gd name="connsiteX0" fmla="*/ 328467 w 328466"/>
                  <a:gd name="connsiteY0" fmla="*/ 163920 h 327839"/>
                  <a:gd name="connsiteX1" fmla="*/ 164233 w 328466"/>
                  <a:gd name="connsiteY1" fmla="*/ 327839 h 327839"/>
                  <a:gd name="connsiteX2" fmla="*/ 0 w 328466"/>
                  <a:gd name="connsiteY2" fmla="*/ 163920 h 327839"/>
                  <a:gd name="connsiteX3" fmla="*/ 164233 w 328466"/>
                  <a:gd name="connsiteY3" fmla="*/ 0 h 327839"/>
                  <a:gd name="connsiteX4" fmla="*/ 328467 w 328466"/>
                  <a:gd name="connsiteY4" fmla="*/ 163920 h 32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66" h="327839">
                    <a:moveTo>
                      <a:pt x="328467" y="163920"/>
                    </a:moveTo>
                    <a:cubicBezTo>
                      <a:pt x="328467" y="254450"/>
                      <a:pt x="254937" y="327839"/>
                      <a:pt x="164233" y="327839"/>
                    </a:cubicBezTo>
                    <a:cubicBezTo>
                      <a:pt x="73530" y="327839"/>
                      <a:pt x="0" y="254450"/>
                      <a:pt x="0" y="163920"/>
                    </a:cubicBezTo>
                    <a:cubicBezTo>
                      <a:pt x="0" y="73389"/>
                      <a:pt x="73530" y="0"/>
                      <a:pt x="164233" y="0"/>
                    </a:cubicBezTo>
                    <a:cubicBezTo>
                      <a:pt x="254937" y="0"/>
                      <a:pt x="328467" y="73389"/>
                      <a:pt x="328467" y="16392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="" xmlns:a16="http://schemas.microsoft.com/office/drawing/2014/main" id="{C48DE787-C1AB-48ED-9AB6-E724FB1738AF}"/>
                  </a:ext>
                </a:extLst>
              </p:cNvPr>
              <p:cNvSpPr/>
              <p:nvPr/>
            </p:nvSpPr>
            <p:spPr>
              <a:xfrm>
                <a:off x="6624325" y="2238084"/>
                <a:ext cx="140189" cy="121963"/>
              </a:xfrm>
              <a:custGeom>
                <a:avLst/>
                <a:gdLst>
                  <a:gd name="connsiteX0" fmla="*/ 140158 w 140189"/>
                  <a:gd name="connsiteY0" fmla="*/ 60482 h 121963"/>
                  <a:gd name="connsiteX1" fmla="*/ 95058 w 140189"/>
                  <a:gd name="connsiteY1" fmla="*/ 75115 h 121963"/>
                  <a:gd name="connsiteX2" fmla="*/ 105658 w 140189"/>
                  <a:gd name="connsiteY2" fmla="*/ 121360 h 121963"/>
                  <a:gd name="connsiteX3" fmla="*/ 105581 w 140189"/>
                  <a:gd name="connsiteY3" fmla="*/ 121408 h 121963"/>
                  <a:gd name="connsiteX4" fmla="*/ 70321 w 140189"/>
                  <a:gd name="connsiteY4" fmla="*/ 89656 h 121963"/>
                  <a:gd name="connsiteX5" fmla="*/ 35555 w 140189"/>
                  <a:gd name="connsiteY5" fmla="*/ 121950 h 121963"/>
                  <a:gd name="connsiteX6" fmla="*/ 35474 w 140189"/>
                  <a:gd name="connsiteY6" fmla="*/ 121907 h 121963"/>
                  <a:gd name="connsiteX7" fmla="*/ 45355 w 140189"/>
                  <a:gd name="connsiteY7" fmla="*/ 75500 h 121963"/>
                  <a:gd name="connsiteX8" fmla="*/ 32 w 140189"/>
                  <a:gd name="connsiteY8" fmla="*/ 61571 h 121963"/>
                  <a:gd name="connsiteX9" fmla="*/ 32 w 140189"/>
                  <a:gd name="connsiteY9" fmla="*/ 61481 h 121963"/>
                  <a:gd name="connsiteX10" fmla="*/ 45132 w 140189"/>
                  <a:gd name="connsiteY10" fmla="*/ 46849 h 121963"/>
                  <a:gd name="connsiteX11" fmla="*/ 34532 w 140189"/>
                  <a:gd name="connsiteY11" fmla="*/ 603 h 121963"/>
                  <a:gd name="connsiteX12" fmla="*/ 34608 w 140189"/>
                  <a:gd name="connsiteY12" fmla="*/ 556 h 121963"/>
                  <a:gd name="connsiteX13" fmla="*/ 69869 w 140189"/>
                  <a:gd name="connsiteY13" fmla="*/ 32307 h 121963"/>
                  <a:gd name="connsiteX14" fmla="*/ 104635 w 140189"/>
                  <a:gd name="connsiteY14" fmla="*/ 14 h 121963"/>
                  <a:gd name="connsiteX15" fmla="*/ 104716 w 140189"/>
                  <a:gd name="connsiteY15" fmla="*/ 56 h 121963"/>
                  <a:gd name="connsiteX16" fmla="*/ 94835 w 140189"/>
                  <a:gd name="connsiteY16" fmla="*/ 46464 h 121963"/>
                  <a:gd name="connsiteX17" fmla="*/ 140158 w 140189"/>
                  <a:gd name="connsiteY17" fmla="*/ 60392 h 121963"/>
                  <a:gd name="connsiteX18" fmla="*/ 140158 w 140189"/>
                  <a:gd name="connsiteY18" fmla="*/ 60482 h 12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0189" h="121963">
                    <a:moveTo>
                      <a:pt x="140158" y="60482"/>
                    </a:moveTo>
                    <a:lnTo>
                      <a:pt x="95058" y="75115"/>
                    </a:lnTo>
                    <a:lnTo>
                      <a:pt x="105658" y="121360"/>
                    </a:lnTo>
                    <a:cubicBezTo>
                      <a:pt x="105667" y="121408"/>
                      <a:pt x="105615" y="121436"/>
                      <a:pt x="105581" y="121408"/>
                    </a:cubicBezTo>
                    <a:lnTo>
                      <a:pt x="70321" y="89656"/>
                    </a:lnTo>
                    <a:lnTo>
                      <a:pt x="35555" y="121950"/>
                    </a:lnTo>
                    <a:cubicBezTo>
                      <a:pt x="35521" y="121983"/>
                      <a:pt x="35464" y="121950"/>
                      <a:pt x="35474" y="121907"/>
                    </a:cubicBezTo>
                    <a:lnTo>
                      <a:pt x="45355" y="75500"/>
                    </a:lnTo>
                    <a:lnTo>
                      <a:pt x="32" y="61571"/>
                    </a:lnTo>
                    <a:cubicBezTo>
                      <a:pt x="-11" y="61557"/>
                      <a:pt x="-11" y="61495"/>
                      <a:pt x="32" y="61481"/>
                    </a:cubicBezTo>
                    <a:lnTo>
                      <a:pt x="45132" y="46849"/>
                    </a:lnTo>
                    <a:lnTo>
                      <a:pt x="34532" y="603"/>
                    </a:lnTo>
                    <a:cubicBezTo>
                      <a:pt x="34522" y="556"/>
                      <a:pt x="34575" y="527"/>
                      <a:pt x="34608" y="556"/>
                    </a:cubicBezTo>
                    <a:lnTo>
                      <a:pt x="69869" y="32307"/>
                    </a:lnTo>
                    <a:lnTo>
                      <a:pt x="104635" y="14"/>
                    </a:lnTo>
                    <a:cubicBezTo>
                      <a:pt x="104669" y="-20"/>
                      <a:pt x="104725" y="14"/>
                      <a:pt x="104716" y="56"/>
                    </a:cubicBezTo>
                    <a:lnTo>
                      <a:pt x="94835" y="46464"/>
                    </a:lnTo>
                    <a:lnTo>
                      <a:pt x="140158" y="60392"/>
                    </a:lnTo>
                    <a:cubicBezTo>
                      <a:pt x="140200" y="60406"/>
                      <a:pt x="140200" y="60468"/>
                      <a:pt x="140158" y="60482"/>
                    </a:cubicBezTo>
                    <a:close/>
                  </a:path>
                </a:pathLst>
              </a:custGeom>
              <a:solidFill>
                <a:srgbClr val="2F2F2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3" name="그래픽 1" descr="과일과 가루를 얹은 컵 케이크">
              <a:extLst>
                <a:ext uri="{FF2B5EF4-FFF2-40B4-BE49-F238E27FC236}">
                  <a16:creationId xmlns="" xmlns:a16="http://schemas.microsoft.com/office/drawing/2014/main" id="{24D07473-9028-44F6-9B47-2195EFDF0A08}"/>
                </a:ext>
              </a:extLst>
            </p:cNvPr>
            <p:cNvGrpSpPr/>
            <p:nvPr/>
          </p:nvGrpSpPr>
          <p:grpSpPr>
            <a:xfrm>
              <a:off x="6191608" y="2188388"/>
              <a:ext cx="449631" cy="449631"/>
              <a:chOff x="6191608" y="2188388"/>
              <a:chExt cx="449631" cy="449631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="" xmlns:a16="http://schemas.microsoft.com/office/drawing/2014/main" id="{EA33BBB8-8DCD-404E-913B-5162E187E6F5}"/>
                  </a:ext>
                </a:extLst>
              </p:cNvPr>
              <p:cNvSpPr/>
              <p:nvPr/>
            </p:nvSpPr>
            <p:spPr>
              <a:xfrm rot="-585145">
                <a:off x="6221768" y="2218547"/>
                <a:ext cx="389311" cy="389311"/>
              </a:xfrm>
              <a:custGeom>
                <a:avLst/>
                <a:gdLst>
                  <a:gd name="connsiteX0" fmla="*/ 389311 w 389311"/>
                  <a:gd name="connsiteY0" fmla="*/ 194656 h 389311"/>
                  <a:gd name="connsiteX1" fmla="*/ 194656 w 389311"/>
                  <a:gd name="connsiteY1" fmla="*/ 389311 h 389311"/>
                  <a:gd name="connsiteX2" fmla="*/ 0 w 389311"/>
                  <a:gd name="connsiteY2" fmla="*/ 194656 h 389311"/>
                  <a:gd name="connsiteX3" fmla="*/ 194656 w 389311"/>
                  <a:gd name="connsiteY3" fmla="*/ 0 h 389311"/>
                  <a:gd name="connsiteX4" fmla="*/ 389311 w 389311"/>
                  <a:gd name="connsiteY4" fmla="*/ 194656 h 389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311" h="389311">
                    <a:moveTo>
                      <a:pt x="389311" y="194656"/>
                    </a:moveTo>
                    <a:cubicBezTo>
                      <a:pt x="389311" y="302161"/>
                      <a:pt x="302161" y="389311"/>
                      <a:pt x="194656" y="389311"/>
                    </a:cubicBezTo>
                    <a:cubicBezTo>
                      <a:pt x="87150" y="389311"/>
                      <a:pt x="0" y="302161"/>
                      <a:pt x="0" y="194656"/>
                    </a:cubicBezTo>
                    <a:cubicBezTo>
                      <a:pt x="0" y="87150"/>
                      <a:pt x="87150" y="0"/>
                      <a:pt x="194656" y="0"/>
                    </a:cubicBezTo>
                    <a:cubicBezTo>
                      <a:pt x="302161" y="0"/>
                      <a:pt x="389311" y="87150"/>
                      <a:pt x="389311" y="194656"/>
                    </a:cubicBezTo>
                    <a:close/>
                  </a:path>
                </a:pathLst>
              </a:custGeom>
              <a:solidFill>
                <a:srgbClr val="D5AD87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="" xmlns:a16="http://schemas.microsoft.com/office/drawing/2014/main" id="{01256914-3B1B-43D0-8F2A-118152907EDE}"/>
                  </a:ext>
                </a:extLst>
              </p:cNvPr>
              <p:cNvSpPr/>
              <p:nvPr/>
            </p:nvSpPr>
            <p:spPr>
              <a:xfrm>
                <a:off x="6335899" y="2276983"/>
                <a:ext cx="140191" cy="121963"/>
              </a:xfrm>
              <a:custGeom>
                <a:avLst/>
                <a:gdLst>
                  <a:gd name="connsiteX0" fmla="*/ 140158 w 140191"/>
                  <a:gd name="connsiteY0" fmla="*/ 60482 h 121963"/>
                  <a:gd name="connsiteX1" fmla="*/ 95058 w 140191"/>
                  <a:gd name="connsiteY1" fmla="*/ 75115 h 121963"/>
                  <a:gd name="connsiteX2" fmla="*/ 105658 w 140191"/>
                  <a:gd name="connsiteY2" fmla="*/ 121360 h 121963"/>
                  <a:gd name="connsiteX3" fmla="*/ 105582 w 140191"/>
                  <a:gd name="connsiteY3" fmla="*/ 121408 h 121963"/>
                  <a:gd name="connsiteX4" fmla="*/ 70321 w 140191"/>
                  <a:gd name="connsiteY4" fmla="*/ 89656 h 121963"/>
                  <a:gd name="connsiteX5" fmla="*/ 35554 w 140191"/>
                  <a:gd name="connsiteY5" fmla="*/ 121950 h 121963"/>
                  <a:gd name="connsiteX6" fmla="*/ 35474 w 140191"/>
                  <a:gd name="connsiteY6" fmla="*/ 121907 h 121963"/>
                  <a:gd name="connsiteX7" fmla="*/ 45355 w 140191"/>
                  <a:gd name="connsiteY7" fmla="*/ 75500 h 121963"/>
                  <a:gd name="connsiteX8" fmla="*/ 32 w 140191"/>
                  <a:gd name="connsiteY8" fmla="*/ 61571 h 121963"/>
                  <a:gd name="connsiteX9" fmla="*/ 32 w 140191"/>
                  <a:gd name="connsiteY9" fmla="*/ 61481 h 121963"/>
                  <a:gd name="connsiteX10" fmla="*/ 45132 w 140191"/>
                  <a:gd name="connsiteY10" fmla="*/ 46849 h 121963"/>
                  <a:gd name="connsiteX11" fmla="*/ 34532 w 140191"/>
                  <a:gd name="connsiteY11" fmla="*/ 603 h 121963"/>
                  <a:gd name="connsiteX12" fmla="*/ 34608 w 140191"/>
                  <a:gd name="connsiteY12" fmla="*/ 556 h 121963"/>
                  <a:gd name="connsiteX13" fmla="*/ 69869 w 140191"/>
                  <a:gd name="connsiteY13" fmla="*/ 32307 h 121963"/>
                  <a:gd name="connsiteX14" fmla="*/ 104635 w 140191"/>
                  <a:gd name="connsiteY14" fmla="*/ 14 h 121963"/>
                  <a:gd name="connsiteX15" fmla="*/ 104716 w 140191"/>
                  <a:gd name="connsiteY15" fmla="*/ 56 h 121963"/>
                  <a:gd name="connsiteX16" fmla="*/ 94835 w 140191"/>
                  <a:gd name="connsiteY16" fmla="*/ 46464 h 121963"/>
                  <a:gd name="connsiteX17" fmla="*/ 140158 w 140191"/>
                  <a:gd name="connsiteY17" fmla="*/ 60392 h 121963"/>
                  <a:gd name="connsiteX18" fmla="*/ 140158 w 140191"/>
                  <a:gd name="connsiteY18" fmla="*/ 60482 h 12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0191" h="121963">
                    <a:moveTo>
                      <a:pt x="140158" y="60482"/>
                    </a:moveTo>
                    <a:lnTo>
                      <a:pt x="95058" y="75115"/>
                    </a:lnTo>
                    <a:lnTo>
                      <a:pt x="105658" y="121360"/>
                    </a:lnTo>
                    <a:cubicBezTo>
                      <a:pt x="105667" y="121408"/>
                      <a:pt x="105615" y="121436"/>
                      <a:pt x="105582" y="121408"/>
                    </a:cubicBezTo>
                    <a:lnTo>
                      <a:pt x="70321" y="89656"/>
                    </a:lnTo>
                    <a:lnTo>
                      <a:pt x="35554" y="121950"/>
                    </a:lnTo>
                    <a:cubicBezTo>
                      <a:pt x="35521" y="121983"/>
                      <a:pt x="35464" y="121950"/>
                      <a:pt x="35474" y="121907"/>
                    </a:cubicBezTo>
                    <a:lnTo>
                      <a:pt x="45355" y="75500"/>
                    </a:lnTo>
                    <a:lnTo>
                      <a:pt x="32" y="61571"/>
                    </a:lnTo>
                    <a:cubicBezTo>
                      <a:pt x="-11" y="61557"/>
                      <a:pt x="-11" y="61495"/>
                      <a:pt x="32" y="61481"/>
                    </a:cubicBezTo>
                    <a:lnTo>
                      <a:pt x="45132" y="46849"/>
                    </a:lnTo>
                    <a:lnTo>
                      <a:pt x="34532" y="603"/>
                    </a:lnTo>
                    <a:cubicBezTo>
                      <a:pt x="34523" y="556"/>
                      <a:pt x="34575" y="527"/>
                      <a:pt x="34608" y="556"/>
                    </a:cubicBezTo>
                    <a:lnTo>
                      <a:pt x="69869" y="32307"/>
                    </a:lnTo>
                    <a:lnTo>
                      <a:pt x="104635" y="14"/>
                    </a:lnTo>
                    <a:cubicBezTo>
                      <a:pt x="104669" y="-20"/>
                      <a:pt x="104726" y="14"/>
                      <a:pt x="104716" y="56"/>
                    </a:cubicBezTo>
                    <a:lnTo>
                      <a:pt x="94835" y="46464"/>
                    </a:lnTo>
                    <a:lnTo>
                      <a:pt x="140158" y="60392"/>
                    </a:lnTo>
                    <a:cubicBezTo>
                      <a:pt x="140200" y="60406"/>
                      <a:pt x="140205" y="60468"/>
                      <a:pt x="140158" y="60482"/>
                    </a:cubicBezTo>
                    <a:close/>
                  </a:path>
                </a:pathLst>
              </a:custGeom>
              <a:solidFill>
                <a:srgbClr val="2F2F2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" name="그래픽 1" descr="과일과 가루를 얹은 컵 케이크">
              <a:extLst>
                <a:ext uri="{FF2B5EF4-FFF2-40B4-BE49-F238E27FC236}">
                  <a16:creationId xmlns="" xmlns:a16="http://schemas.microsoft.com/office/drawing/2014/main" id="{A268F60C-50A9-4A90-A4FF-67545694B7D1}"/>
                </a:ext>
              </a:extLst>
            </p:cNvPr>
            <p:cNvGrpSpPr/>
            <p:nvPr/>
          </p:nvGrpSpPr>
          <p:grpSpPr>
            <a:xfrm>
              <a:off x="5780921" y="2582047"/>
              <a:ext cx="1010686" cy="458551"/>
              <a:chOff x="5780921" y="2582047"/>
              <a:chExt cx="1010686" cy="458551"/>
            </a:xfrm>
          </p:grpSpPr>
          <p:sp>
            <p:nvSpPr>
              <p:cNvPr id="23" name="자유형: 도형 22">
                <a:extLst>
                  <a:ext uri="{FF2B5EF4-FFF2-40B4-BE49-F238E27FC236}">
                    <a16:creationId xmlns="" xmlns:a16="http://schemas.microsoft.com/office/drawing/2014/main" id="{745470F5-36D9-42B6-A350-D23548ED2D85}"/>
                  </a:ext>
                </a:extLst>
              </p:cNvPr>
              <p:cNvSpPr/>
              <p:nvPr/>
            </p:nvSpPr>
            <p:spPr>
              <a:xfrm>
                <a:off x="5780921" y="2772978"/>
                <a:ext cx="152171" cy="29487"/>
              </a:xfrm>
              <a:custGeom>
                <a:avLst/>
                <a:gdLst>
                  <a:gd name="connsiteX0" fmla="*/ 14266 w 152171"/>
                  <a:gd name="connsiteY0" fmla="*/ 29488 h 29487"/>
                  <a:gd name="connsiteX1" fmla="*/ 0 w 152171"/>
                  <a:gd name="connsiteY1" fmla="*/ 15331 h 29487"/>
                  <a:gd name="connsiteX2" fmla="*/ 14157 w 152171"/>
                  <a:gd name="connsiteY2" fmla="*/ 956 h 29487"/>
                  <a:gd name="connsiteX3" fmla="*/ 137791 w 152171"/>
                  <a:gd name="connsiteY3" fmla="*/ 0 h 29487"/>
                  <a:gd name="connsiteX4" fmla="*/ 137905 w 152171"/>
                  <a:gd name="connsiteY4" fmla="*/ 0 h 29487"/>
                  <a:gd name="connsiteX5" fmla="*/ 152171 w 152171"/>
                  <a:gd name="connsiteY5" fmla="*/ 14157 h 29487"/>
                  <a:gd name="connsiteX6" fmla="*/ 138015 w 152171"/>
                  <a:gd name="connsiteY6" fmla="*/ 28532 h 29487"/>
                  <a:gd name="connsiteX7" fmla="*/ 14381 w 152171"/>
                  <a:gd name="connsiteY7" fmla="*/ 29488 h 29487"/>
                  <a:gd name="connsiteX8" fmla="*/ 14266 w 152171"/>
                  <a:gd name="connsiteY8" fmla="*/ 29488 h 2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71" h="29487">
                    <a:moveTo>
                      <a:pt x="14266" y="29488"/>
                    </a:moveTo>
                    <a:cubicBezTo>
                      <a:pt x="6439" y="29488"/>
                      <a:pt x="62" y="23173"/>
                      <a:pt x="0" y="15331"/>
                    </a:cubicBezTo>
                    <a:cubicBezTo>
                      <a:pt x="-61" y="7452"/>
                      <a:pt x="6278" y="1013"/>
                      <a:pt x="14157" y="956"/>
                    </a:cubicBezTo>
                    <a:lnTo>
                      <a:pt x="137791" y="0"/>
                    </a:lnTo>
                    <a:cubicBezTo>
                      <a:pt x="137829" y="0"/>
                      <a:pt x="137867" y="0"/>
                      <a:pt x="137905" y="0"/>
                    </a:cubicBezTo>
                    <a:cubicBezTo>
                      <a:pt x="145733" y="0"/>
                      <a:pt x="152109" y="6315"/>
                      <a:pt x="152171" y="14157"/>
                    </a:cubicBezTo>
                    <a:cubicBezTo>
                      <a:pt x="152233" y="22036"/>
                      <a:pt x="145894" y="28475"/>
                      <a:pt x="138015" y="28532"/>
                    </a:cubicBezTo>
                    <a:lnTo>
                      <a:pt x="14381" y="29488"/>
                    </a:lnTo>
                    <a:cubicBezTo>
                      <a:pt x="14343" y="29488"/>
                      <a:pt x="14304" y="29488"/>
                      <a:pt x="14266" y="29488"/>
                    </a:cubicBezTo>
                    <a:close/>
                  </a:path>
                </a:pathLst>
              </a:custGeom>
              <a:solidFill>
                <a:srgbClr val="737373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="" xmlns:a16="http://schemas.microsoft.com/office/drawing/2014/main" id="{5B768B71-4B4E-414A-9B60-E30EA8AFAB9B}"/>
                  </a:ext>
                </a:extLst>
              </p:cNvPr>
              <p:cNvSpPr/>
              <p:nvPr/>
            </p:nvSpPr>
            <p:spPr>
              <a:xfrm>
                <a:off x="5853183" y="2923973"/>
                <a:ext cx="115280" cy="116625"/>
              </a:xfrm>
              <a:custGeom>
                <a:avLst/>
                <a:gdLst>
                  <a:gd name="connsiteX0" fmla="*/ 14267 w 115280"/>
                  <a:gd name="connsiteY0" fmla="*/ 116626 h 116625"/>
                  <a:gd name="connsiteX1" fmla="*/ 4257 w 115280"/>
                  <a:gd name="connsiteY1" fmla="*/ 112527 h 116625"/>
                  <a:gd name="connsiteX2" fmla="*/ 4100 w 115280"/>
                  <a:gd name="connsiteY2" fmla="*/ 92354 h 116625"/>
                  <a:gd name="connsiteX3" fmla="*/ 90847 w 115280"/>
                  <a:gd name="connsiteY3" fmla="*/ 4257 h 116625"/>
                  <a:gd name="connsiteX4" fmla="*/ 111024 w 115280"/>
                  <a:gd name="connsiteY4" fmla="*/ 4100 h 116625"/>
                  <a:gd name="connsiteX5" fmla="*/ 111181 w 115280"/>
                  <a:gd name="connsiteY5" fmla="*/ 24272 h 116625"/>
                  <a:gd name="connsiteX6" fmla="*/ 24434 w 115280"/>
                  <a:gd name="connsiteY6" fmla="*/ 112370 h 116625"/>
                  <a:gd name="connsiteX7" fmla="*/ 14267 w 115280"/>
                  <a:gd name="connsiteY7" fmla="*/ 116626 h 116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280" h="116625">
                    <a:moveTo>
                      <a:pt x="14267" y="116626"/>
                    </a:moveTo>
                    <a:cubicBezTo>
                      <a:pt x="10653" y="116626"/>
                      <a:pt x="7034" y="115261"/>
                      <a:pt x="4257" y="112527"/>
                    </a:cubicBezTo>
                    <a:cubicBezTo>
                      <a:pt x="-1359" y="107001"/>
                      <a:pt x="-1426" y="97966"/>
                      <a:pt x="4100" y="92354"/>
                    </a:cubicBezTo>
                    <a:lnTo>
                      <a:pt x="90847" y="4257"/>
                    </a:lnTo>
                    <a:cubicBezTo>
                      <a:pt x="96377" y="-1364"/>
                      <a:pt x="105413" y="-1421"/>
                      <a:pt x="111024" y="4100"/>
                    </a:cubicBezTo>
                    <a:cubicBezTo>
                      <a:pt x="116640" y="9626"/>
                      <a:pt x="116707" y="18661"/>
                      <a:pt x="111181" y="24272"/>
                    </a:cubicBezTo>
                    <a:lnTo>
                      <a:pt x="24434" y="112370"/>
                    </a:lnTo>
                    <a:cubicBezTo>
                      <a:pt x="21643" y="115204"/>
                      <a:pt x="17957" y="116626"/>
                      <a:pt x="14267" y="1166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="" xmlns:a16="http://schemas.microsoft.com/office/drawing/2014/main" id="{A8180F6E-47FF-460B-AC72-BC79CD719706}"/>
                  </a:ext>
                </a:extLst>
              </p:cNvPr>
              <p:cNvSpPr/>
              <p:nvPr/>
            </p:nvSpPr>
            <p:spPr>
              <a:xfrm>
                <a:off x="6584093" y="2619627"/>
                <a:ext cx="115271" cy="116630"/>
              </a:xfrm>
              <a:custGeom>
                <a:avLst/>
                <a:gdLst>
                  <a:gd name="connsiteX0" fmla="*/ 14262 w 115271"/>
                  <a:gd name="connsiteY0" fmla="*/ 116630 h 116630"/>
                  <a:gd name="connsiteX1" fmla="*/ 4257 w 115271"/>
                  <a:gd name="connsiteY1" fmla="*/ 112531 h 116630"/>
                  <a:gd name="connsiteX2" fmla="*/ 4100 w 115271"/>
                  <a:gd name="connsiteY2" fmla="*/ 92354 h 116630"/>
                  <a:gd name="connsiteX3" fmla="*/ 90842 w 115271"/>
                  <a:gd name="connsiteY3" fmla="*/ 4257 h 116630"/>
                  <a:gd name="connsiteX4" fmla="*/ 111014 w 115271"/>
                  <a:gd name="connsiteY4" fmla="*/ 4100 h 116630"/>
                  <a:gd name="connsiteX5" fmla="*/ 111171 w 115271"/>
                  <a:gd name="connsiteY5" fmla="*/ 24277 h 116630"/>
                  <a:gd name="connsiteX6" fmla="*/ 24429 w 115271"/>
                  <a:gd name="connsiteY6" fmla="*/ 112374 h 116630"/>
                  <a:gd name="connsiteX7" fmla="*/ 14262 w 115271"/>
                  <a:gd name="connsiteY7" fmla="*/ 116630 h 11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271" h="116630">
                    <a:moveTo>
                      <a:pt x="14262" y="116630"/>
                    </a:moveTo>
                    <a:cubicBezTo>
                      <a:pt x="10648" y="116630"/>
                      <a:pt x="7029" y="115266"/>
                      <a:pt x="4257" y="112531"/>
                    </a:cubicBezTo>
                    <a:cubicBezTo>
                      <a:pt x="-1359" y="107001"/>
                      <a:pt x="-1426" y="97970"/>
                      <a:pt x="4100" y="92354"/>
                    </a:cubicBezTo>
                    <a:lnTo>
                      <a:pt x="90842" y="4257"/>
                    </a:lnTo>
                    <a:cubicBezTo>
                      <a:pt x="96368" y="-1359"/>
                      <a:pt x="105408" y="-1426"/>
                      <a:pt x="111014" y="4100"/>
                    </a:cubicBezTo>
                    <a:cubicBezTo>
                      <a:pt x="116630" y="9631"/>
                      <a:pt x="116697" y="18661"/>
                      <a:pt x="111171" y="24277"/>
                    </a:cubicBezTo>
                    <a:lnTo>
                      <a:pt x="24429" y="112374"/>
                    </a:lnTo>
                    <a:cubicBezTo>
                      <a:pt x="21638" y="115209"/>
                      <a:pt x="17948" y="116630"/>
                      <a:pt x="14262" y="1166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="" xmlns:a16="http://schemas.microsoft.com/office/drawing/2014/main" id="{ACE6CF50-340E-4978-B3B1-048C17009E80}"/>
                  </a:ext>
                </a:extLst>
              </p:cNvPr>
              <p:cNvSpPr/>
              <p:nvPr/>
            </p:nvSpPr>
            <p:spPr>
              <a:xfrm>
                <a:off x="6247391" y="2829223"/>
                <a:ext cx="116631" cy="115275"/>
              </a:xfrm>
              <a:custGeom>
                <a:avLst/>
                <a:gdLst>
                  <a:gd name="connsiteX0" fmla="*/ 102364 w 116631"/>
                  <a:gd name="connsiteY0" fmla="*/ 115275 h 115275"/>
                  <a:gd name="connsiteX1" fmla="*/ 92359 w 116631"/>
                  <a:gd name="connsiteY1" fmla="*/ 111176 h 115275"/>
                  <a:gd name="connsiteX2" fmla="*/ 4257 w 116631"/>
                  <a:gd name="connsiteY2" fmla="*/ 24429 h 115275"/>
                  <a:gd name="connsiteX3" fmla="*/ 4100 w 116631"/>
                  <a:gd name="connsiteY3" fmla="*/ 4257 h 115275"/>
                  <a:gd name="connsiteX4" fmla="*/ 24277 w 116631"/>
                  <a:gd name="connsiteY4" fmla="*/ 4100 h 115275"/>
                  <a:gd name="connsiteX5" fmla="*/ 112374 w 116631"/>
                  <a:gd name="connsiteY5" fmla="*/ 90847 h 115275"/>
                  <a:gd name="connsiteX6" fmla="*/ 112531 w 116631"/>
                  <a:gd name="connsiteY6" fmla="*/ 111019 h 115275"/>
                  <a:gd name="connsiteX7" fmla="*/ 102364 w 116631"/>
                  <a:gd name="connsiteY7" fmla="*/ 115275 h 11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31" h="115275">
                    <a:moveTo>
                      <a:pt x="102364" y="115275"/>
                    </a:moveTo>
                    <a:cubicBezTo>
                      <a:pt x="98750" y="115275"/>
                      <a:pt x="95131" y="113910"/>
                      <a:pt x="92359" y="111176"/>
                    </a:cubicBezTo>
                    <a:lnTo>
                      <a:pt x="4257" y="24429"/>
                    </a:lnTo>
                    <a:cubicBezTo>
                      <a:pt x="-1359" y="18903"/>
                      <a:pt x="-1426" y="9868"/>
                      <a:pt x="4100" y="4257"/>
                    </a:cubicBezTo>
                    <a:cubicBezTo>
                      <a:pt x="9626" y="-1359"/>
                      <a:pt x="18661" y="-1426"/>
                      <a:pt x="24277" y="4100"/>
                    </a:cubicBezTo>
                    <a:lnTo>
                      <a:pt x="112374" y="90847"/>
                    </a:lnTo>
                    <a:cubicBezTo>
                      <a:pt x="117990" y="96373"/>
                      <a:pt x="118057" y="105408"/>
                      <a:pt x="112531" y="111019"/>
                    </a:cubicBezTo>
                    <a:cubicBezTo>
                      <a:pt x="109735" y="113853"/>
                      <a:pt x="106050" y="115275"/>
                      <a:pt x="102364" y="1152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="" xmlns:a16="http://schemas.microsoft.com/office/drawing/2014/main" id="{EF3D6BDF-C743-4C48-86FB-0822DFE2B7E8}"/>
                  </a:ext>
                </a:extLst>
              </p:cNvPr>
              <p:cNvSpPr/>
              <p:nvPr/>
            </p:nvSpPr>
            <p:spPr>
              <a:xfrm>
                <a:off x="5996361" y="2582047"/>
                <a:ext cx="116631" cy="115278"/>
              </a:xfrm>
              <a:custGeom>
                <a:avLst/>
                <a:gdLst>
                  <a:gd name="connsiteX0" fmla="*/ 102364 w 116631"/>
                  <a:gd name="connsiteY0" fmla="*/ 115278 h 115278"/>
                  <a:gd name="connsiteX1" fmla="*/ 92354 w 116631"/>
                  <a:gd name="connsiteY1" fmla="*/ 111179 h 115278"/>
                  <a:gd name="connsiteX2" fmla="*/ 4257 w 116631"/>
                  <a:gd name="connsiteY2" fmla="*/ 24432 h 115278"/>
                  <a:gd name="connsiteX3" fmla="*/ 4100 w 116631"/>
                  <a:gd name="connsiteY3" fmla="*/ 4255 h 115278"/>
                  <a:gd name="connsiteX4" fmla="*/ 24277 w 116631"/>
                  <a:gd name="connsiteY4" fmla="*/ 4098 h 115278"/>
                  <a:gd name="connsiteX5" fmla="*/ 112374 w 116631"/>
                  <a:gd name="connsiteY5" fmla="*/ 90845 h 115278"/>
                  <a:gd name="connsiteX6" fmla="*/ 112531 w 116631"/>
                  <a:gd name="connsiteY6" fmla="*/ 111022 h 115278"/>
                  <a:gd name="connsiteX7" fmla="*/ 102364 w 116631"/>
                  <a:gd name="connsiteY7" fmla="*/ 115278 h 11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31" h="115278">
                    <a:moveTo>
                      <a:pt x="102364" y="115278"/>
                    </a:moveTo>
                    <a:cubicBezTo>
                      <a:pt x="98750" y="115278"/>
                      <a:pt x="95131" y="113913"/>
                      <a:pt x="92354" y="111179"/>
                    </a:cubicBezTo>
                    <a:lnTo>
                      <a:pt x="4257" y="24432"/>
                    </a:lnTo>
                    <a:cubicBezTo>
                      <a:pt x="-1359" y="18902"/>
                      <a:pt x="-1426" y="9871"/>
                      <a:pt x="4100" y="4255"/>
                    </a:cubicBezTo>
                    <a:cubicBezTo>
                      <a:pt x="9626" y="-1361"/>
                      <a:pt x="18661" y="-1423"/>
                      <a:pt x="24277" y="4098"/>
                    </a:cubicBezTo>
                    <a:lnTo>
                      <a:pt x="112374" y="90845"/>
                    </a:lnTo>
                    <a:cubicBezTo>
                      <a:pt x="117990" y="96376"/>
                      <a:pt x="118057" y="105406"/>
                      <a:pt x="112531" y="111022"/>
                    </a:cubicBezTo>
                    <a:cubicBezTo>
                      <a:pt x="109740" y="113856"/>
                      <a:pt x="106054" y="115278"/>
                      <a:pt x="102364" y="1152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="" xmlns:a16="http://schemas.microsoft.com/office/drawing/2014/main" id="{AE6E25B6-012B-4E0C-A56F-CC17CCC8FCAA}"/>
                  </a:ext>
                </a:extLst>
              </p:cNvPr>
              <p:cNvSpPr/>
              <p:nvPr/>
            </p:nvSpPr>
            <p:spPr>
              <a:xfrm>
                <a:off x="6639440" y="2863272"/>
                <a:ext cx="152167" cy="29487"/>
              </a:xfrm>
              <a:custGeom>
                <a:avLst/>
                <a:gdLst>
                  <a:gd name="connsiteX0" fmla="*/ 14266 w 152167"/>
                  <a:gd name="connsiteY0" fmla="*/ 29488 h 29487"/>
                  <a:gd name="connsiteX1" fmla="*/ 0 w 152167"/>
                  <a:gd name="connsiteY1" fmla="*/ 15331 h 29487"/>
                  <a:gd name="connsiteX2" fmla="*/ 14157 w 152167"/>
                  <a:gd name="connsiteY2" fmla="*/ 956 h 29487"/>
                  <a:gd name="connsiteX3" fmla="*/ 137791 w 152167"/>
                  <a:gd name="connsiteY3" fmla="*/ 0 h 29487"/>
                  <a:gd name="connsiteX4" fmla="*/ 137901 w 152167"/>
                  <a:gd name="connsiteY4" fmla="*/ 0 h 29487"/>
                  <a:gd name="connsiteX5" fmla="*/ 152167 w 152167"/>
                  <a:gd name="connsiteY5" fmla="*/ 14157 h 29487"/>
                  <a:gd name="connsiteX6" fmla="*/ 138010 w 152167"/>
                  <a:gd name="connsiteY6" fmla="*/ 28532 h 29487"/>
                  <a:gd name="connsiteX7" fmla="*/ 14376 w 152167"/>
                  <a:gd name="connsiteY7" fmla="*/ 29488 h 29487"/>
                  <a:gd name="connsiteX8" fmla="*/ 14266 w 152167"/>
                  <a:gd name="connsiteY8" fmla="*/ 29488 h 2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67" h="29487">
                    <a:moveTo>
                      <a:pt x="14266" y="29488"/>
                    </a:moveTo>
                    <a:cubicBezTo>
                      <a:pt x="6439" y="29488"/>
                      <a:pt x="62" y="23173"/>
                      <a:pt x="0" y="15331"/>
                    </a:cubicBezTo>
                    <a:cubicBezTo>
                      <a:pt x="-61" y="7452"/>
                      <a:pt x="6278" y="1013"/>
                      <a:pt x="14157" y="956"/>
                    </a:cubicBezTo>
                    <a:lnTo>
                      <a:pt x="137791" y="0"/>
                    </a:lnTo>
                    <a:cubicBezTo>
                      <a:pt x="137829" y="0"/>
                      <a:pt x="137867" y="0"/>
                      <a:pt x="137901" y="0"/>
                    </a:cubicBezTo>
                    <a:cubicBezTo>
                      <a:pt x="145728" y="0"/>
                      <a:pt x="152105" y="6315"/>
                      <a:pt x="152167" y="14157"/>
                    </a:cubicBezTo>
                    <a:cubicBezTo>
                      <a:pt x="152228" y="22036"/>
                      <a:pt x="145890" y="28475"/>
                      <a:pt x="138010" y="28532"/>
                    </a:cubicBezTo>
                    <a:lnTo>
                      <a:pt x="14376" y="29488"/>
                    </a:lnTo>
                    <a:cubicBezTo>
                      <a:pt x="14338" y="29488"/>
                      <a:pt x="14300" y="29488"/>
                      <a:pt x="14266" y="294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" name="그래픽 1" descr="과일과 가루를 얹은 컵 케이크">
              <a:extLst>
                <a:ext uri="{FF2B5EF4-FFF2-40B4-BE49-F238E27FC236}">
                  <a16:creationId xmlns="" xmlns:a16="http://schemas.microsoft.com/office/drawing/2014/main" id="{BD940FDD-959C-472F-8ED1-403369508A14}"/>
                </a:ext>
              </a:extLst>
            </p:cNvPr>
            <p:cNvGrpSpPr/>
            <p:nvPr/>
          </p:nvGrpSpPr>
          <p:grpSpPr>
            <a:xfrm>
              <a:off x="5668100" y="1060758"/>
              <a:ext cx="767213" cy="1213442"/>
              <a:chOff x="5668100" y="1060758"/>
              <a:chExt cx="767213" cy="1213442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="" xmlns:a16="http://schemas.microsoft.com/office/drawing/2014/main" id="{5646A804-80AC-4607-8CDE-5DE36E2118DC}"/>
                  </a:ext>
                </a:extLst>
              </p:cNvPr>
              <p:cNvSpPr/>
              <p:nvPr/>
            </p:nvSpPr>
            <p:spPr>
              <a:xfrm>
                <a:off x="6099643" y="1557866"/>
                <a:ext cx="152176" cy="29487"/>
              </a:xfrm>
              <a:custGeom>
                <a:avLst/>
                <a:gdLst>
                  <a:gd name="connsiteX0" fmla="*/ 14266 w 152176"/>
                  <a:gd name="connsiteY0" fmla="*/ 29488 h 29487"/>
                  <a:gd name="connsiteX1" fmla="*/ 0 w 152176"/>
                  <a:gd name="connsiteY1" fmla="*/ 15331 h 29487"/>
                  <a:gd name="connsiteX2" fmla="*/ 14157 w 152176"/>
                  <a:gd name="connsiteY2" fmla="*/ 956 h 29487"/>
                  <a:gd name="connsiteX3" fmla="*/ 137796 w 152176"/>
                  <a:gd name="connsiteY3" fmla="*/ 0 h 29487"/>
                  <a:gd name="connsiteX4" fmla="*/ 137910 w 152176"/>
                  <a:gd name="connsiteY4" fmla="*/ 0 h 29487"/>
                  <a:gd name="connsiteX5" fmla="*/ 152176 w 152176"/>
                  <a:gd name="connsiteY5" fmla="*/ 14157 h 29487"/>
                  <a:gd name="connsiteX6" fmla="*/ 138019 w 152176"/>
                  <a:gd name="connsiteY6" fmla="*/ 28532 h 29487"/>
                  <a:gd name="connsiteX7" fmla="*/ 14381 w 152176"/>
                  <a:gd name="connsiteY7" fmla="*/ 29488 h 29487"/>
                  <a:gd name="connsiteX8" fmla="*/ 14266 w 152176"/>
                  <a:gd name="connsiteY8" fmla="*/ 29488 h 2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176" h="29487">
                    <a:moveTo>
                      <a:pt x="14266" y="29488"/>
                    </a:moveTo>
                    <a:cubicBezTo>
                      <a:pt x="6439" y="29488"/>
                      <a:pt x="62" y="23173"/>
                      <a:pt x="0" y="15331"/>
                    </a:cubicBezTo>
                    <a:cubicBezTo>
                      <a:pt x="-61" y="7452"/>
                      <a:pt x="6278" y="1013"/>
                      <a:pt x="14157" y="956"/>
                    </a:cubicBezTo>
                    <a:lnTo>
                      <a:pt x="137796" y="0"/>
                    </a:lnTo>
                    <a:cubicBezTo>
                      <a:pt x="137834" y="0"/>
                      <a:pt x="137872" y="0"/>
                      <a:pt x="137910" y="0"/>
                    </a:cubicBezTo>
                    <a:cubicBezTo>
                      <a:pt x="145737" y="0"/>
                      <a:pt x="152114" y="6315"/>
                      <a:pt x="152176" y="14157"/>
                    </a:cubicBezTo>
                    <a:cubicBezTo>
                      <a:pt x="152238" y="22036"/>
                      <a:pt x="145899" y="28475"/>
                      <a:pt x="138019" y="28532"/>
                    </a:cubicBezTo>
                    <a:lnTo>
                      <a:pt x="14381" y="29488"/>
                    </a:lnTo>
                    <a:cubicBezTo>
                      <a:pt x="14338" y="29488"/>
                      <a:pt x="14300" y="29488"/>
                      <a:pt x="14266" y="29488"/>
                    </a:cubicBezTo>
                    <a:close/>
                  </a:path>
                </a:pathLst>
              </a:custGeom>
              <a:solidFill>
                <a:srgbClr val="737373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="" xmlns:a16="http://schemas.microsoft.com/office/drawing/2014/main" id="{0EDBE07C-BE65-438E-B12C-C81C8E55C3B0}"/>
                  </a:ext>
                </a:extLst>
              </p:cNvPr>
              <p:cNvSpPr/>
              <p:nvPr/>
            </p:nvSpPr>
            <p:spPr>
              <a:xfrm>
                <a:off x="5832940" y="2122034"/>
                <a:ext cx="29493" cy="152166"/>
              </a:xfrm>
              <a:custGeom>
                <a:avLst/>
                <a:gdLst>
                  <a:gd name="connsiteX0" fmla="*/ 15222 w 29493"/>
                  <a:gd name="connsiteY0" fmla="*/ 152166 h 152166"/>
                  <a:gd name="connsiteX1" fmla="*/ 956 w 29493"/>
                  <a:gd name="connsiteY1" fmla="*/ 138009 h 152166"/>
                  <a:gd name="connsiteX2" fmla="*/ 0 w 29493"/>
                  <a:gd name="connsiteY2" fmla="*/ 14375 h 152166"/>
                  <a:gd name="connsiteX3" fmla="*/ 14157 w 29493"/>
                  <a:gd name="connsiteY3" fmla="*/ 0 h 152166"/>
                  <a:gd name="connsiteX4" fmla="*/ 14271 w 29493"/>
                  <a:gd name="connsiteY4" fmla="*/ 0 h 152166"/>
                  <a:gd name="connsiteX5" fmla="*/ 28537 w 29493"/>
                  <a:gd name="connsiteY5" fmla="*/ 14157 h 152166"/>
                  <a:gd name="connsiteX6" fmla="*/ 29493 w 29493"/>
                  <a:gd name="connsiteY6" fmla="*/ 137791 h 152166"/>
                  <a:gd name="connsiteX7" fmla="*/ 15336 w 29493"/>
                  <a:gd name="connsiteY7" fmla="*/ 152166 h 152166"/>
                  <a:gd name="connsiteX8" fmla="*/ 15222 w 29493"/>
                  <a:gd name="connsiteY8" fmla="*/ 152166 h 15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93" h="152166">
                    <a:moveTo>
                      <a:pt x="15222" y="152166"/>
                    </a:moveTo>
                    <a:cubicBezTo>
                      <a:pt x="7395" y="152166"/>
                      <a:pt x="1018" y="145851"/>
                      <a:pt x="956" y="138009"/>
                    </a:cubicBezTo>
                    <a:lnTo>
                      <a:pt x="0" y="14375"/>
                    </a:lnTo>
                    <a:cubicBezTo>
                      <a:pt x="-61" y="6496"/>
                      <a:pt x="6278" y="57"/>
                      <a:pt x="14157" y="0"/>
                    </a:cubicBezTo>
                    <a:cubicBezTo>
                      <a:pt x="14195" y="0"/>
                      <a:pt x="14233" y="0"/>
                      <a:pt x="14271" y="0"/>
                    </a:cubicBezTo>
                    <a:cubicBezTo>
                      <a:pt x="22099" y="0"/>
                      <a:pt x="28475" y="6315"/>
                      <a:pt x="28537" y="14157"/>
                    </a:cubicBezTo>
                    <a:lnTo>
                      <a:pt x="29493" y="137791"/>
                    </a:lnTo>
                    <a:cubicBezTo>
                      <a:pt x="29555" y="145670"/>
                      <a:pt x="23216" y="152109"/>
                      <a:pt x="15336" y="152166"/>
                    </a:cubicBezTo>
                    <a:cubicBezTo>
                      <a:pt x="15298" y="152166"/>
                      <a:pt x="15260" y="152166"/>
                      <a:pt x="15222" y="152166"/>
                    </a:cubicBezTo>
                    <a:close/>
                  </a:path>
                </a:pathLst>
              </a:custGeom>
              <a:solidFill>
                <a:srgbClr val="CB3700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="" xmlns:a16="http://schemas.microsoft.com/office/drawing/2014/main" id="{CED3EEFE-5B9F-44FC-A26B-9CB2CEFDE724}"/>
                  </a:ext>
                </a:extLst>
              </p:cNvPr>
              <p:cNvSpPr/>
              <p:nvPr/>
            </p:nvSpPr>
            <p:spPr>
              <a:xfrm>
                <a:off x="5668100" y="1832311"/>
                <a:ext cx="116631" cy="115278"/>
              </a:xfrm>
              <a:custGeom>
                <a:avLst/>
                <a:gdLst>
                  <a:gd name="connsiteX0" fmla="*/ 102364 w 116631"/>
                  <a:gd name="connsiteY0" fmla="*/ 115278 h 115278"/>
                  <a:gd name="connsiteX1" fmla="*/ 92354 w 116631"/>
                  <a:gd name="connsiteY1" fmla="*/ 111179 h 115278"/>
                  <a:gd name="connsiteX2" fmla="*/ 4257 w 116631"/>
                  <a:gd name="connsiteY2" fmla="*/ 24432 h 115278"/>
                  <a:gd name="connsiteX3" fmla="*/ 4100 w 116631"/>
                  <a:gd name="connsiteY3" fmla="*/ 4255 h 115278"/>
                  <a:gd name="connsiteX4" fmla="*/ 24277 w 116631"/>
                  <a:gd name="connsiteY4" fmla="*/ 4098 h 115278"/>
                  <a:gd name="connsiteX5" fmla="*/ 112374 w 116631"/>
                  <a:gd name="connsiteY5" fmla="*/ 90845 h 115278"/>
                  <a:gd name="connsiteX6" fmla="*/ 112531 w 116631"/>
                  <a:gd name="connsiteY6" fmla="*/ 111022 h 115278"/>
                  <a:gd name="connsiteX7" fmla="*/ 102364 w 116631"/>
                  <a:gd name="connsiteY7" fmla="*/ 115278 h 11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31" h="115278">
                    <a:moveTo>
                      <a:pt x="102364" y="115278"/>
                    </a:moveTo>
                    <a:cubicBezTo>
                      <a:pt x="98750" y="115278"/>
                      <a:pt x="95131" y="113913"/>
                      <a:pt x="92354" y="111179"/>
                    </a:cubicBezTo>
                    <a:lnTo>
                      <a:pt x="4257" y="24432"/>
                    </a:lnTo>
                    <a:cubicBezTo>
                      <a:pt x="-1359" y="18902"/>
                      <a:pt x="-1426" y="9871"/>
                      <a:pt x="4100" y="4255"/>
                    </a:cubicBezTo>
                    <a:cubicBezTo>
                      <a:pt x="9626" y="-1361"/>
                      <a:pt x="18661" y="-1423"/>
                      <a:pt x="24277" y="4098"/>
                    </a:cubicBezTo>
                    <a:lnTo>
                      <a:pt x="112374" y="90845"/>
                    </a:lnTo>
                    <a:cubicBezTo>
                      <a:pt x="117990" y="96376"/>
                      <a:pt x="118057" y="105406"/>
                      <a:pt x="112531" y="111022"/>
                    </a:cubicBezTo>
                    <a:cubicBezTo>
                      <a:pt x="109740" y="113856"/>
                      <a:pt x="106050" y="115278"/>
                      <a:pt x="102364" y="115278"/>
                    </a:cubicBezTo>
                    <a:close/>
                  </a:path>
                </a:pathLst>
              </a:custGeom>
              <a:solidFill>
                <a:srgbClr val="737373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="" xmlns:a16="http://schemas.microsoft.com/office/drawing/2014/main" id="{46DD8BFA-76B0-49D0-94A5-D86BF10470A2}"/>
                  </a:ext>
                </a:extLst>
              </p:cNvPr>
              <p:cNvSpPr/>
              <p:nvPr/>
            </p:nvSpPr>
            <p:spPr>
              <a:xfrm>
                <a:off x="6227794" y="1060758"/>
                <a:ext cx="115276" cy="116628"/>
              </a:xfrm>
              <a:custGeom>
                <a:avLst/>
                <a:gdLst>
                  <a:gd name="connsiteX0" fmla="*/ 14267 w 115276"/>
                  <a:gd name="connsiteY0" fmla="*/ 116629 h 116628"/>
                  <a:gd name="connsiteX1" fmla="*/ 4257 w 115276"/>
                  <a:gd name="connsiteY1" fmla="*/ 112530 h 116628"/>
                  <a:gd name="connsiteX2" fmla="*/ 4100 w 115276"/>
                  <a:gd name="connsiteY2" fmla="*/ 92353 h 116628"/>
                  <a:gd name="connsiteX3" fmla="*/ 90847 w 115276"/>
                  <a:gd name="connsiteY3" fmla="*/ 4255 h 116628"/>
                  <a:gd name="connsiteX4" fmla="*/ 111019 w 115276"/>
                  <a:gd name="connsiteY4" fmla="*/ 4098 h 116628"/>
                  <a:gd name="connsiteX5" fmla="*/ 111176 w 115276"/>
                  <a:gd name="connsiteY5" fmla="*/ 24275 h 116628"/>
                  <a:gd name="connsiteX6" fmla="*/ 24429 w 115276"/>
                  <a:gd name="connsiteY6" fmla="*/ 112373 h 116628"/>
                  <a:gd name="connsiteX7" fmla="*/ 14267 w 115276"/>
                  <a:gd name="connsiteY7" fmla="*/ 116629 h 11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276" h="116628">
                    <a:moveTo>
                      <a:pt x="14267" y="116629"/>
                    </a:moveTo>
                    <a:cubicBezTo>
                      <a:pt x="10653" y="116629"/>
                      <a:pt x="7034" y="115264"/>
                      <a:pt x="4257" y="112530"/>
                    </a:cubicBezTo>
                    <a:cubicBezTo>
                      <a:pt x="-1359" y="106999"/>
                      <a:pt x="-1426" y="97969"/>
                      <a:pt x="4100" y="92353"/>
                    </a:cubicBezTo>
                    <a:lnTo>
                      <a:pt x="90847" y="4255"/>
                    </a:lnTo>
                    <a:cubicBezTo>
                      <a:pt x="96373" y="-1356"/>
                      <a:pt x="105413" y="-1427"/>
                      <a:pt x="111019" y="4098"/>
                    </a:cubicBezTo>
                    <a:cubicBezTo>
                      <a:pt x="116635" y="9629"/>
                      <a:pt x="116702" y="18659"/>
                      <a:pt x="111176" y="24275"/>
                    </a:cubicBezTo>
                    <a:lnTo>
                      <a:pt x="24429" y="112373"/>
                    </a:lnTo>
                    <a:cubicBezTo>
                      <a:pt x="21643" y="115212"/>
                      <a:pt x="17952" y="116629"/>
                      <a:pt x="14267" y="116629"/>
                    </a:cubicBezTo>
                    <a:close/>
                  </a:path>
                </a:pathLst>
              </a:custGeom>
              <a:solidFill>
                <a:srgbClr val="CB3700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="" xmlns:a16="http://schemas.microsoft.com/office/drawing/2014/main" id="{9AB45968-B603-443D-9D64-6C485985E110}"/>
                  </a:ext>
                </a:extLst>
              </p:cNvPr>
              <p:cNvSpPr/>
              <p:nvPr/>
            </p:nvSpPr>
            <p:spPr>
              <a:xfrm>
                <a:off x="5895439" y="1625397"/>
                <a:ext cx="115280" cy="116628"/>
              </a:xfrm>
              <a:custGeom>
                <a:avLst/>
                <a:gdLst>
                  <a:gd name="connsiteX0" fmla="*/ 14267 w 115280"/>
                  <a:gd name="connsiteY0" fmla="*/ 116629 h 116628"/>
                  <a:gd name="connsiteX1" fmla="*/ 4257 w 115280"/>
                  <a:gd name="connsiteY1" fmla="*/ 112530 h 116628"/>
                  <a:gd name="connsiteX2" fmla="*/ 4100 w 115280"/>
                  <a:gd name="connsiteY2" fmla="*/ 92353 h 116628"/>
                  <a:gd name="connsiteX3" fmla="*/ 90847 w 115280"/>
                  <a:gd name="connsiteY3" fmla="*/ 4255 h 116628"/>
                  <a:gd name="connsiteX4" fmla="*/ 111024 w 115280"/>
                  <a:gd name="connsiteY4" fmla="*/ 4098 h 116628"/>
                  <a:gd name="connsiteX5" fmla="*/ 111181 w 115280"/>
                  <a:gd name="connsiteY5" fmla="*/ 24275 h 116628"/>
                  <a:gd name="connsiteX6" fmla="*/ 24434 w 115280"/>
                  <a:gd name="connsiteY6" fmla="*/ 112373 h 116628"/>
                  <a:gd name="connsiteX7" fmla="*/ 14267 w 115280"/>
                  <a:gd name="connsiteY7" fmla="*/ 116629 h 11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280" h="116628">
                    <a:moveTo>
                      <a:pt x="14267" y="116629"/>
                    </a:moveTo>
                    <a:cubicBezTo>
                      <a:pt x="10653" y="116629"/>
                      <a:pt x="7034" y="115264"/>
                      <a:pt x="4257" y="112530"/>
                    </a:cubicBezTo>
                    <a:cubicBezTo>
                      <a:pt x="-1359" y="106999"/>
                      <a:pt x="-1426" y="97969"/>
                      <a:pt x="4100" y="92353"/>
                    </a:cubicBezTo>
                    <a:lnTo>
                      <a:pt x="90847" y="4255"/>
                    </a:lnTo>
                    <a:cubicBezTo>
                      <a:pt x="96373" y="-1361"/>
                      <a:pt x="105413" y="-1423"/>
                      <a:pt x="111024" y="4098"/>
                    </a:cubicBezTo>
                    <a:cubicBezTo>
                      <a:pt x="116640" y="9629"/>
                      <a:pt x="116707" y="18659"/>
                      <a:pt x="111181" y="24275"/>
                    </a:cubicBezTo>
                    <a:lnTo>
                      <a:pt x="24434" y="112373"/>
                    </a:lnTo>
                    <a:cubicBezTo>
                      <a:pt x="21642" y="115207"/>
                      <a:pt x="17957" y="116629"/>
                      <a:pt x="14267" y="116629"/>
                    </a:cubicBezTo>
                    <a:close/>
                  </a:path>
                </a:pathLst>
              </a:custGeom>
              <a:solidFill>
                <a:srgbClr val="CB3700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="" xmlns:a16="http://schemas.microsoft.com/office/drawing/2014/main" id="{E8B56612-17FE-432A-9EBE-44782DE20C28}"/>
                  </a:ext>
                </a:extLst>
              </p:cNvPr>
              <p:cNvSpPr/>
              <p:nvPr/>
            </p:nvSpPr>
            <p:spPr>
              <a:xfrm>
                <a:off x="5891097" y="1270347"/>
                <a:ext cx="116631" cy="115279"/>
              </a:xfrm>
              <a:custGeom>
                <a:avLst/>
                <a:gdLst>
                  <a:gd name="connsiteX0" fmla="*/ 102364 w 116631"/>
                  <a:gd name="connsiteY0" fmla="*/ 115280 h 115279"/>
                  <a:gd name="connsiteX1" fmla="*/ 92354 w 116631"/>
                  <a:gd name="connsiteY1" fmla="*/ 111181 h 115279"/>
                  <a:gd name="connsiteX2" fmla="*/ 4257 w 116631"/>
                  <a:gd name="connsiteY2" fmla="*/ 24434 h 115279"/>
                  <a:gd name="connsiteX3" fmla="*/ 4100 w 116631"/>
                  <a:gd name="connsiteY3" fmla="*/ 4257 h 115279"/>
                  <a:gd name="connsiteX4" fmla="*/ 24277 w 116631"/>
                  <a:gd name="connsiteY4" fmla="*/ 4100 h 115279"/>
                  <a:gd name="connsiteX5" fmla="*/ 112374 w 116631"/>
                  <a:gd name="connsiteY5" fmla="*/ 90847 h 115279"/>
                  <a:gd name="connsiteX6" fmla="*/ 112531 w 116631"/>
                  <a:gd name="connsiteY6" fmla="*/ 111024 h 115279"/>
                  <a:gd name="connsiteX7" fmla="*/ 102364 w 116631"/>
                  <a:gd name="connsiteY7" fmla="*/ 115280 h 11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631" h="115279">
                    <a:moveTo>
                      <a:pt x="102364" y="115280"/>
                    </a:moveTo>
                    <a:cubicBezTo>
                      <a:pt x="98750" y="115280"/>
                      <a:pt x="95132" y="113915"/>
                      <a:pt x="92354" y="111181"/>
                    </a:cubicBezTo>
                    <a:lnTo>
                      <a:pt x="4257" y="24434"/>
                    </a:lnTo>
                    <a:cubicBezTo>
                      <a:pt x="-1359" y="18904"/>
                      <a:pt x="-1426" y="9873"/>
                      <a:pt x="4100" y="4257"/>
                    </a:cubicBezTo>
                    <a:cubicBezTo>
                      <a:pt x="9626" y="-1359"/>
                      <a:pt x="18661" y="-1426"/>
                      <a:pt x="24277" y="4100"/>
                    </a:cubicBezTo>
                    <a:lnTo>
                      <a:pt x="112374" y="90847"/>
                    </a:lnTo>
                    <a:cubicBezTo>
                      <a:pt x="117991" y="96377"/>
                      <a:pt x="118057" y="105408"/>
                      <a:pt x="112531" y="111024"/>
                    </a:cubicBezTo>
                    <a:cubicBezTo>
                      <a:pt x="109740" y="113863"/>
                      <a:pt x="106050" y="115280"/>
                      <a:pt x="102364" y="115280"/>
                    </a:cubicBezTo>
                    <a:close/>
                  </a:path>
                </a:pathLst>
              </a:custGeom>
              <a:solidFill>
                <a:srgbClr val="737373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="" xmlns:a16="http://schemas.microsoft.com/office/drawing/2014/main" id="{CAC80182-0F6E-4C07-A295-3A5483ECD215}"/>
                  </a:ext>
                </a:extLst>
              </p:cNvPr>
              <p:cNvSpPr/>
              <p:nvPr/>
            </p:nvSpPr>
            <p:spPr>
              <a:xfrm>
                <a:off x="6283142" y="1304405"/>
                <a:ext cx="152171" cy="29489"/>
              </a:xfrm>
              <a:custGeom>
                <a:avLst/>
                <a:gdLst>
                  <a:gd name="connsiteX0" fmla="*/ 14266 w 152171"/>
                  <a:gd name="connsiteY0" fmla="*/ 29489 h 29489"/>
                  <a:gd name="connsiteX1" fmla="*/ 0 w 152171"/>
                  <a:gd name="connsiteY1" fmla="*/ 15332 h 29489"/>
                  <a:gd name="connsiteX2" fmla="*/ 14157 w 152171"/>
                  <a:gd name="connsiteY2" fmla="*/ 957 h 29489"/>
                  <a:gd name="connsiteX3" fmla="*/ 137796 w 152171"/>
                  <a:gd name="connsiteY3" fmla="*/ 1 h 29489"/>
                  <a:gd name="connsiteX4" fmla="*/ 152171 w 152171"/>
                  <a:gd name="connsiteY4" fmla="*/ 14158 h 29489"/>
                  <a:gd name="connsiteX5" fmla="*/ 138015 w 152171"/>
                  <a:gd name="connsiteY5" fmla="*/ 28533 h 29489"/>
                  <a:gd name="connsiteX6" fmla="*/ 14376 w 152171"/>
                  <a:gd name="connsiteY6" fmla="*/ 29489 h 29489"/>
                  <a:gd name="connsiteX7" fmla="*/ 14266 w 152171"/>
                  <a:gd name="connsiteY7" fmla="*/ 29489 h 2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71" h="29489">
                    <a:moveTo>
                      <a:pt x="14266" y="29489"/>
                    </a:moveTo>
                    <a:cubicBezTo>
                      <a:pt x="6439" y="29489"/>
                      <a:pt x="62" y="23174"/>
                      <a:pt x="0" y="15332"/>
                    </a:cubicBezTo>
                    <a:cubicBezTo>
                      <a:pt x="-61" y="7453"/>
                      <a:pt x="6278" y="1014"/>
                      <a:pt x="14157" y="957"/>
                    </a:cubicBezTo>
                    <a:lnTo>
                      <a:pt x="137796" y="1"/>
                    </a:lnTo>
                    <a:cubicBezTo>
                      <a:pt x="145476" y="-99"/>
                      <a:pt x="152114" y="6278"/>
                      <a:pt x="152171" y="14158"/>
                    </a:cubicBezTo>
                    <a:cubicBezTo>
                      <a:pt x="152233" y="22037"/>
                      <a:pt x="145894" y="28476"/>
                      <a:pt x="138015" y="28533"/>
                    </a:cubicBezTo>
                    <a:lnTo>
                      <a:pt x="14376" y="29489"/>
                    </a:lnTo>
                    <a:cubicBezTo>
                      <a:pt x="14343" y="29489"/>
                      <a:pt x="14304" y="29489"/>
                      <a:pt x="14266" y="29489"/>
                    </a:cubicBezTo>
                    <a:close/>
                  </a:path>
                </a:pathLst>
              </a:custGeom>
              <a:solidFill>
                <a:srgbClr val="CB3700"/>
              </a:solidFill>
              <a:ln w="47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7" name="사각형: 둥근 모서리 46">
            <a:extLst>
              <a:ext uri="{FF2B5EF4-FFF2-40B4-BE49-F238E27FC236}">
                <a16:creationId xmlns="" xmlns:a16="http://schemas.microsoft.com/office/drawing/2014/main" id="{6AF674E6-6593-44CF-B7F4-19B37ECEF1CB}"/>
              </a:ext>
            </a:extLst>
          </p:cNvPr>
          <p:cNvSpPr/>
          <p:nvPr/>
        </p:nvSpPr>
        <p:spPr>
          <a:xfrm>
            <a:off x="5331806" y="4068214"/>
            <a:ext cx="1526483" cy="236682"/>
          </a:xfrm>
          <a:prstGeom prst="roundRect">
            <a:avLst/>
          </a:prstGeom>
          <a:solidFill>
            <a:srgbClr val="D83B01"/>
          </a:solidFill>
          <a:ln>
            <a:noFill/>
          </a:ln>
          <a:effectLst>
            <a:outerShdw blurRad="254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/>
              <a:t>감사합니다</a:t>
            </a:r>
            <a:r>
              <a:rPr lang="en-US" altLang="ko-KR" sz="1200" b="1" dirty="0"/>
              <a:t>!</a:t>
            </a:r>
            <a:endParaRPr lang="ko-KR" altLang="en-US" sz="1200" b="1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B43206B-BA16-4470-87E4-30BE87076A92}"/>
              </a:ext>
            </a:extLst>
          </p:cNvPr>
          <p:cNvSpPr txBox="1"/>
          <p:nvPr/>
        </p:nvSpPr>
        <p:spPr>
          <a:xfrm>
            <a:off x="5286679" y="3754910"/>
            <a:ext cx="163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CB3700"/>
                </a:solidFill>
              </a:rPr>
              <a:t>THANK YOU!</a:t>
            </a:r>
            <a:endParaRPr lang="ko-KR" altLang="en-US" b="1" dirty="0">
              <a:solidFill>
                <a:srgbClr val="CB37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F66CC23-25F1-4D3B-9A74-F87E1B76F328}"/>
              </a:ext>
            </a:extLst>
          </p:cNvPr>
          <p:cNvSpPr txBox="1"/>
          <p:nvPr/>
        </p:nvSpPr>
        <p:spPr>
          <a:xfrm>
            <a:off x="5471529" y="6383162"/>
            <a:ext cx="1284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://ggumae.or.kr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>
            <a:extLst>
              <a:ext uri="{FF2B5EF4-FFF2-40B4-BE49-F238E27FC236}">
                <a16:creationId xmlns="" xmlns:a16="http://schemas.microsoft.com/office/drawing/2014/main" id="{210CE111-57D1-45E1-A580-1CC727120A65}"/>
              </a:ext>
            </a:extLst>
          </p:cNvPr>
          <p:cNvSpPr/>
          <p:nvPr/>
        </p:nvSpPr>
        <p:spPr>
          <a:xfrm>
            <a:off x="0" y="4960079"/>
            <a:ext cx="12191999" cy="18977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="" xmlns:a16="http://schemas.microsoft.com/office/drawing/2014/main" id="{FC52BC46-24C7-4210-8A8A-6456DAC2BED1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36A82F0-968F-4BBC-A694-77C234740248}"/>
              </a:ext>
            </a:extLst>
          </p:cNvPr>
          <p:cNvSpPr txBox="1"/>
          <p:nvPr/>
        </p:nvSpPr>
        <p:spPr>
          <a:xfrm>
            <a:off x="994664" y="462609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기관소개</a:t>
            </a:r>
            <a:endParaRPr lang="ko-KR" altLang="en-US" sz="1200" b="1" dirty="0">
              <a:solidFill>
                <a:srgbClr val="CB37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1B7ADD-F499-405F-9559-AA9813181CD3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0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="" xmlns:a16="http://schemas.microsoft.com/office/drawing/2014/main" id="{ABED2742-B337-4756-9D80-9B11A0081D5B}"/>
              </a:ext>
            </a:extLst>
          </p:cNvPr>
          <p:cNvSpPr/>
          <p:nvPr/>
        </p:nvSpPr>
        <p:spPr>
          <a:xfrm>
            <a:off x="749684" y="4620994"/>
            <a:ext cx="275021" cy="275021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1</a:t>
            </a:r>
            <a:endParaRPr lang="ko-KR" altLang="en-US" sz="1200" b="1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="" xmlns:a16="http://schemas.microsoft.com/office/drawing/2014/main" id="{5928D593-E1F0-4609-B252-DEAF81E02816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07772D-5DE8-4D08-8758-167381633D1A}"/>
              </a:ext>
            </a:extLst>
          </p:cNvPr>
          <p:cNvSpPr txBox="1"/>
          <p:nvPr/>
        </p:nvSpPr>
        <p:spPr>
          <a:xfrm>
            <a:off x="534674" y="2301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목차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1908D19C-DFC3-46A8-82DC-ACE6F87B47CF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>
            <a:extLst>
              <a:ext uri="{FF2B5EF4-FFF2-40B4-BE49-F238E27FC236}">
                <a16:creationId xmlns="" xmlns:a16="http://schemas.microsoft.com/office/drawing/2014/main" id="{49B30E8D-9A92-4F8F-8E87-AA03A816CED7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30C0DFBF-71E8-4C9E-A071-9582C3E98741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>
            <a:extLst>
              <a:ext uri="{FF2B5EF4-FFF2-40B4-BE49-F238E27FC236}">
                <a16:creationId xmlns="" xmlns:a16="http://schemas.microsoft.com/office/drawing/2014/main" id="{F17C5D02-C29F-4422-AF7C-06D52749FBC2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9C69E452-77C3-44F7-ADF2-A0AAB4632D8F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0D25084-CCC9-4B85-8FE3-10B7E10BA0C8}"/>
              </a:ext>
            </a:extLst>
          </p:cNvPr>
          <p:cNvSpPr txBox="1"/>
          <p:nvPr/>
        </p:nvSpPr>
        <p:spPr>
          <a:xfrm>
            <a:off x="3094820" y="462943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사업소개</a:t>
            </a:r>
            <a:endParaRPr lang="ko-KR" altLang="en-US" sz="1200" b="1" dirty="0">
              <a:solidFill>
                <a:srgbClr val="CB37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="" xmlns:a16="http://schemas.microsoft.com/office/drawing/2014/main" id="{54153C6F-4FAD-4F2F-A642-B14C67E6EF3B}"/>
              </a:ext>
            </a:extLst>
          </p:cNvPr>
          <p:cNvSpPr/>
          <p:nvPr/>
        </p:nvSpPr>
        <p:spPr>
          <a:xfrm>
            <a:off x="2849840" y="4620995"/>
            <a:ext cx="275021" cy="275021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2</a:t>
            </a:r>
            <a:endParaRPr lang="ko-KR" altLang="en-US" sz="1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A45E769-D7D8-495E-89DC-5E1EDDB570C0}"/>
              </a:ext>
            </a:extLst>
          </p:cNvPr>
          <p:cNvSpPr txBox="1"/>
          <p:nvPr/>
        </p:nvSpPr>
        <p:spPr>
          <a:xfrm>
            <a:off x="5194975" y="4629430"/>
            <a:ext cx="1306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근로지원인 제도</a:t>
            </a:r>
            <a:endParaRPr lang="ko-KR" altLang="en-US" sz="1200" b="1" dirty="0">
              <a:solidFill>
                <a:srgbClr val="CB37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="" xmlns:a16="http://schemas.microsoft.com/office/drawing/2014/main" id="{A015D4AC-B0B5-4BFB-AABB-983FBAB59662}"/>
              </a:ext>
            </a:extLst>
          </p:cNvPr>
          <p:cNvSpPr/>
          <p:nvPr/>
        </p:nvSpPr>
        <p:spPr>
          <a:xfrm>
            <a:off x="4949995" y="4620993"/>
            <a:ext cx="275021" cy="275021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3</a:t>
            </a:r>
            <a:endParaRPr lang="ko-KR" altLang="en-US" sz="1200" b="1" dirty="0"/>
          </a:p>
        </p:txBody>
      </p:sp>
      <p:cxnSp>
        <p:nvCxnSpPr>
          <p:cNvPr id="30" name="직선 연결선 29">
            <a:extLst>
              <a:ext uri="{FF2B5EF4-FFF2-40B4-BE49-F238E27FC236}">
                <a16:creationId xmlns="" xmlns:a16="http://schemas.microsoft.com/office/drawing/2014/main" id="{1621FB81-4D28-4BDE-9B40-D7CBFD1A06F9}"/>
              </a:ext>
            </a:extLst>
          </p:cNvPr>
          <p:cNvCxnSpPr>
            <a:cxnSpLocks/>
          </p:cNvCxnSpPr>
          <p:nvPr/>
        </p:nvCxnSpPr>
        <p:spPr>
          <a:xfrm rot="5400000">
            <a:off x="1842271" y="3997922"/>
            <a:ext cx="0" cy="1910153"/>
          </a:xfrm>
          <a:prstGeom prst="line">
            <a:avLst/>
          </a:prstGeom>
          <a:ln w="9525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="" xmlns:a16="http://schemas.microsoft.com/office/drawing/2014/main" id="{C8DB84E9-AE98-4A34-AAA4-BD9A6E838E65}"/>
              </a:ext>
            </a:extLst>
          </p:cNvPr>
          <p:cNvCxnSpPr>
            <a:cxnSpLocks/>
          </p:cNvCxnSpPr>
          <p:nvPr/>
        </p:nvCxnSpPr>
        <p:spPr>
          <a:xfrm rot="5400000">
            <a:off x="3942427" y="3997923"/>
            <a:ext cx="0" cy="1910153"/>
          </a:xfrm>
          <a:prstGeom prst="line">
            <a:avLst/>
          </a:prstGeom>
          <a:ln w="9525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="" xmlns:a16="http://schemas.microsoft.com/office/drawing/2014/main" id="{D11DBCC8-6450-40BD-8431-4CCE71AAB78C}"/>
              </a:ext>
            </a:extLst>
          </p:cNvPr>
          <p:cNvCxnSpPr>
            <a:cxnSpLocks/>
          </p:cNvCxnSpPr>
          <p:nvPr/>
        </p:nvCxnSpPr>
        <p:spPr>
          <a:xfrm rot="5400000">
            <a:off x="6042582" y="3997921"/>
            <a:ext cx="0" cy="1910153"/>
          </a:xfrm>
          <a:prstGeom prst="line">
            <a:avLst/>
          </a:prstGeom>
          <a:ln w="9525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EEDC98E-637C-40FD-9DC0-C3BBFA0FC78B}"/>
              </a:ext>
            </a:extLst>
          </p:cNvPr>
          <p:cNvSpPr txBox="1"/>
          <p:nvPr/>
        </p:nvSpPr>
        <p:spPr>
          <a:xfrm>
            <a:off x="7295129" y="46289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제안사항</a:t>
            </a:r>
            <a:endParaRPr lang="ko-KR" altLang="en-US" sz="1200" b="1" dirty="0">
              <a:solidFill>
                <a:srgbClr val="CB37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="" xmlns:a16="http://schemas.microsoft.com/office/drawing/2014/main" id="{C3AE7678-6ED7-43B0-99C2-AF90060AA915}"/>
              </a:ext>
            </a:extLst>
          </p:cNvPr>
          <p:cNvSpPr/>
          <p:nvPr/>
        </p:nvSpPr>
        <p:spPr>
          <a:xfrm>
            <a:off x="7050149" y="4620464"/>
            <a:ext cx="275021" cy="275021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4</a:t>
            </a:r>
            <a:endParaRPr lang="ko-KR" altLang="en-US" sz="1200" b="1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AA8AB86-6E6B-459E-A5FA-92093223AAD0}"/>
              </a:ext>
            </a:extLst>
          </p:cNvPr>
          <p:cNvSpPr txBox="1"/>
          <p:nvPr/>
        </p:nvSpPr>
        <p:spPr>
          <a:xfrm>
            <a:off x="3024219" y="4962003"/>
            <a:ext cx="19720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2-1.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근로지원인 서비스란</a:t>
            </a:r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altLang="ko-K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2-2.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지원 및 제외대상</a:t>
            </a:r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2-3.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지원한도 </a:t>
            </a:r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</a:p>
          <a:p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조건 및 기간</a:t>
            </a:r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2-4.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지원 절차</a:t>
            </a:r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2-5.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지원 내용</a:t>
            </a:r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</a:p>
          <a:p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2-6.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서비스 지원 내용</a:t>
            </a:r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(2)</a:t>
            </a:r>
          </a:p>
          <a:p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7B72D4F-AC49-4FFA-A54E-9ACE4EB5FBE4}"/>
              </a:ext>
            </a:extLst>
          </p:cNvPr>
          <p:cNvSpPr txBox="1"/>
          <p:nvPr/>
        </p:nvSpPr>
        <p:spPr>
          <a:xfrm>
            <a:off x="5124374" y="4962001"/>
            <a:ext cx="101983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3-1.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의무교육</a:t>
            </a:r>
            <a:endParaRPr lang="en-US" altLang="ko-KR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3-2.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자격제한</a:t>
            </a:r>
            <a:endParaRPr lang="en-US" altLang="ko-KR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3-3. </a:t>
            </a:r>
            <a:r>
              <a:rPr lang="ko-KR" alt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채용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="" xmlns:a16="http://schemas.microsoft.com/office/drawing/2014/main" id="{A0D6B547-BD01-460F-BADE-EA97585AC726}"/>
              </a:ext>
            </a:extLst>
          </p:cNvPr>
          <p:cNvCxnSpPr>
            <a:cxnSpLocks/>
          </p:cNvCxnSpPr>
          <p:nvPr/>
        </p:nvCxnSpPr>
        <p:spPr>
          <a:xfrm rot="5400000">
            <a:off x="8142736" y="3997920"/>
            <a:ext cx="0" cy="1910153"/>
          </a:xfrm>
          <a:prstGeom prst="line">
            <a:avLst/>
          </a:prstGeom>
          <a:ln w="9525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FD8CA94-C38D-4924-B188-66B6536615A8}"/>
              </a:ext>
            </a:extLst>
          </p:cNvPr>
          <p:cNvSpPr txBox="1"/>
          <p:nvPr/>
        </p:nvSpPr>
        <p:spPr>
          <a:xfrm>
            <a:off x="9394653" y="4628902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오시는 길</a:t>
            </a:r>
            <a:endParaRPr lang="ko-KR" altLang="en-US" sz="1200" b="1" dirty="0">
              <a:solidFill>
                <a:srgbClr val="CB37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="" xmlns:a16="http://schemas.microsoft.com/office/drawing/2014/main" id="{DE2EE8B7-0D18-429F-B509-EEA6A56F7C26}"/>
              </a:ext>
            </a:extLst>
          </p:cNvPr>
          <p:cNvSpPr/>
          <p:nvPr/>
        </p:nvSpPr>
        <p:spPr>
          <a:xfrm>
            <a:off x="9149673" y="4620465"/>
            <a:ext cx="275021" cy="275021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5</a:t>
            </a:r>
            <a:endParaRPr lang="ko-KR" altLang="en-US" sz="1200" b="1" dirty="0"/>
          </a:p>
        </p:txBody>
      </p:sp>
      <p:cxnSp>
        <p:nvCxnSpPr>
          <p:cNvPr id="47" name="직선 연결선 46">
            <a:extLst>
              <a:ext uri="{FF2B5EF4-FFF2-40B4-BE49-F238E27FC236}">
                <a16:creationId xmlns="" xmlns:a16="http://schemas.microsoft.com/office/drawing/2014/main" id="{3E5881B9-A3FE-47BF-939D-0FE811BF78FF}"/>
              </a:ext>
            </a:extLst>
          </p:cNvPr>
          <p:cNvCxnSpPr>
            <a:cxnSpLocks/>
          </p:cNvCxnSpPr>
          <p:nvPr/>
        </p:nvCxnSpPr>
        <p:spPr>
          <a:xfrm rot="5400000">
            <a:off x="10242260" y="3997921"/>
            <a:ext cx="0" cy="1910153"/>
          </a:xfrm>
          <a:prstGeom prst="line">
            <a:avLst/>
          </a:prstGeom>
          <a:ln w="9525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"/>
    </mc:Choice>
    <mc:Fallback xmlns="">
      <p:transition spd="slow" advTm="76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직사각형 44">
            <a:extLst>
              <a:ext uri="{FF2B5EF4-FFF2-40B4-BE49-F238E27FC236}">
                <a16:creationId xmlns="" xmlns:a16="http://schemas.microsoft.com/office/drawing/2014/main" id="{83ED61DA-A880-4CB5-8F9C-CB9DDB26998A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95F9E73-2A8B-451B-A399-9B5BFF582783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1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="" xmlns:a16="http://schemas.microsoft.com/office/drawing/2014/main" id="{88B7B62C-3969-4C6D-B20B-148524CCA802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70249DF-07F9-476A-82B9-C6B17932A510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기관소</a:t>
            </a:r>
            <a:r>
              <a:rPr lang="ko-KR" altLang="en-US" b="1" dirty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개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="" xmlns:a16="http://schemas.microsoft.com/office/drawing/2014/main" id="{83544057-C6EA-48A9-A939-E181E187C846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타원 49">
            <a:extLst>
              <a:ext uri="{FF2B5EF4-FFF2-40B4-BE49-F238E27FC236}">
                <a16:creationId xmlns="" xmlns:a16="http://schemas.microsoft.com/office/drawing/2014/main" id="{4CF25929-DDC5-47B5-9459-61C700CD3CCD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="" xmlns:a16="http://schemas.microsoft.com/office/drawing/2014/main" id="{296E5B06-E4F1-4343-AD9A-1C54324C6598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2" name="타원 51">
            <a:extLst>
              <a:ext uri="{FF2B5EF4-FFF2-40B4-BE49-F238E27FC236}">
                <a16:creationId xmlns="" xmlns:a16="http://schemas.microsoft.com/office/drawing/2014/main" id="{4322D3EE-B7D2-4F1A-BAE3-193B7DB3DD3F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="" xmlns:a16="http://schemas.microsoft.com/office/drawing/2014/main" id="{B8C0EA94-578A-4E7C-AD46-538359EC46E9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5" name="다이어그램 4"/>
          <p:cNvGraphicFramePr/>
          <p:nvPr>
            <p:extLst>
              <p:ext uri="{D42A27DB-BD31-4B8C-83A1-F6EECF244321}">
                <p14:modId xmlns:p14="http://schemas.microsoft.com/office/powerpoint/2010/main" val="867482169"/>
              </p:ext>
            </p:extLst>
          </p:nvPr>
        </p:nvGraphicFramePr>
        <p:xfrm>
          <a:off x="1059488" y="3356042"/>
          <a:ext cx="10739328" cy="315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90765" r="80185" b="4538"/>
          <a:stretch/>
        </p:blipFill>
        <p:spPr bwMode="auto">
          <a:xfrm>
            <a:off x="3319208" y="1309655"/>
            <a:ext cx="2700012" cy="723426"/>
          </a:xfrm>
          <a:prstGeom prst="rect">
            <a:avLst/>
          </a:prstGeom>
          <a:noFill/>
          <a:ln w="9525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101300" y="1382917"/>
            <a:ext cx="1859899" cy="4407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운 영 법 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55" name="직선 연결선 54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101300" y="1946117"/>
            <a:ext cx="1856865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064153" y="2604017"/>
            <a:ext cx="1897046" cy="4407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사 업 현 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059488" y="3160464"/>
            <a:ext cx="1893952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133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5"/>
    </mc:Choice>
    <mc:Fallback xmlns="">
      <p:transition spd="slow" advTm="4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4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>
            <a:extLst>
              <a:ext uri="{FF2B5EF4-FFF2-40B4-BE49-F238E27FC236}">
                <a16:creationId xmlns="" xmlns:a16="http://schemas.microsoft.com/office/drawing/2014/main" id="{F5101094-4BCA-467C-A8A5-029B963EE412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6" name="직선 연결선 75">
            <a:extLst>
              <a:ext uri="{FF2B5EF4-FFF2-40B4-BE49-F238E27FC236}">
                <a16:creationId xmlns="" xmlns:a16="http://schemas.microsoft.com/office/drawing/2014/main" id="{2BEFEEDE-89EF-4159-82EB-703B0FBC43A2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A421AE3-45E5-40C9-96D7-5465BC88955D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사업소개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="" xmlns:a16="http://schemas.microsoft.com/office/drawing/2014/main" id="{2109C1A9-0307-488E-B32B-D20C7AD6C9B3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="" xmlns:a16="http://schemas.microsoft.com/office/drawing/2014/main" id="{B05348C0-CAE1-4D62-8913-4E43CB287B6C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타원 79">
            <a:extLst>
              <a:ext uri="{FF2B5EF4-FFF2-40B4-BE49-F238E27FC236}">
                <a16:creationId xmlns="" xmlns:a16="http://schemas.microsoft.com/office/drawing/2014/main" id="{C3B7C62E-44FC-48E3-857B-73F75533964C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타원 80">
            <a:extLst>
              <a:ext uri="{FF2B5EF4-FFF2-40B4-BE49-F238E27FC236}">
                <a16:creationId xmlns="" xmlns:a16="http://schemas.microsoft.com/office/drawing/2014/main" id="{06ECD6DD-84D7-441C-8C83-4452DAD9736D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타원 81">
            <a:extLst>
              <a:ext uri="{FF2B5EF4-FFF2-40B4-BE49-F238E27FC236}">
                <a16:creationId xmlns="" xmlns:a16="http://schemas.microsoft.com/office/drawing/2014/main" id="{88C04E72-27A0-4EC4-8AE0-371C7E6DABD4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4B1E7ED-E199-4D1F-B7CA-9B87164689E7}"/>
              </a:ext>
            </a:extLst>
          </p:cNvPr>
          <p:cNvSpPr txBox="1"/>
          <p:nvPr/>
        </p:nvSpPr>
        <p:spPr>
          <a:xfrm>
            <a:off x="1917604" y="258799"/>
            <a:ext cx="1681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근로지원인 서비스란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?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B0562B0-B749-4AB5-8775-675A44753211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2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29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328573" y="1488266"/>
            <a:ext cx="2859932" cy="561572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근로지원인 서비스란</a:t>
            </a:r>
            <a:r>
              <a:rPr lang="en-US" altLang="ko-KR" b="1" dirty="0" smtClean="0">
                <a:solidFill>
                  <a:schemeClr val="bg1"/>
                </a:solidFill>
              </a:rPr>
              <a:t>?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CB47185-B854-46A9-9A12-F81466A5437F}"/>
              </a:ext>
            </a:extLst>
          </p:cNvPr>
          <p:cNvSpPr txBox="1"/>
          <p:nvPr/>
        </p:nvSpPr>
        <p:spPr>
          <a:xfrm>
            <a:off x="1503670" y="2786205"/>
            <a:ext cx="7474959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중증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장애인이</a:t>
            </a:r>
            <a:endParaRPr lang="en-US" altLang="ko-KR" sz="2000" b="1" dirty="0" smtClean="0">
              <a:solidFill>
                <a:schemeClr val="accent1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핵심적인 업무수행 능력을 보유하고 있으나</a:t>
            </a:r>
            <a:endParaRPr lang="en-US" altLang="ko-KR" sz="2000" b="1" dirty="0" smtClean="0">
              <a:solidFill>
                <a:schemeClr val="accent1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장애로 인하여 부수적인 </a:t>
            </a:r>
            <a:r>
              <a:rPr lang="ko-KR" altLang="en-US" sz="2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업무 수행이 어려운 경우</a:t>
            </a:r>
            <a:endParaRPr lang="en-US" altLang="ko-KR" sz="2400" b="1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근로지원인을</a:t>
            </a:r>
            <a:r>
              <a:rPr lang="ko-KR" altLang="en-US" sz="2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배치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하여 </a:t>
            </a:r>
            <a:endParaRPr lang="en-US" altLang="ko-KR" sz="2000" b="1" dirty="0" smtClean="0">
              <a:solidFill>
                <a:schemeClr val="accent1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안정적이고 지속적으로 </a:t>
            </a:r>
            <a:r>
              <a:rPr lang="ko-KR" altLang="en-US" sz="2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직업생활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하도록 </a:t>
            </a:r>
            <a:r>
              <a:rPr lang="ko-KR" altLang="en-US" sz="2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지원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하는 서비스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333237" y="2312477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="" xmlns:a16="http://schemas.microsoft.com/office/drawing/2014/main" id="{DFA931E6-4775-49B5-8E82-D71C2006043E}"/>
              </a:ext>
            </a:extLst>
          </p:cNvPr>
          <p:cNvSpPr/>
          <p:nvPr/>
        </p:nvSpPr>
        <p:spPr>
          <a:xfrm>
            <a:off x="1282854" y="2941854"/>
            <a:ext cx="133268" cy="4044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10423"/>
              </a:solidFill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t="27065" r="41990" b="19738"/>
          <a:stretch/>
        </p:blipFill>
        <p:spPr bwMode="auto">
          <a:xfrm>
            <a:off x="8679126" y="3017626"/>
            <a:ext cx="3244694" cy="310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"/>
    </mc:Choice>
    <mc:Fallback xmlns="">
      <p:transition spd="slow" advTm="1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>
            <a:extLst>
              <a:ext uri="{FF2B5EF4-FFF2-40B4-BE49-F238E27FC236}">
                <a16:creationId xmlns="" xmlns:a16="http://schemas.microsoft.com/office/drawing/2014/main" id="{F5101094-4BCA-467C-A8A5-029B963EE412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6" name="직선 연결선 75">
            <a:extLst>
              <a:ext uri="{FF2B5EF4-FFF2-40B4-BE49-F238E27FC236}">
                <a16:creationId xmlns="" xmlns:a16="http://schemas.microsoft.com/office/drawing/2014/main" id="{2BEFEEDE-89EF-4159-82EB-703B0FBC43A2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A421AE3-45E5-40C9-96D7-5465BC88955D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사업소개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="" xmlns:a16="http://schemas.microsoft.com/office/drawing/2014/main" id="{2109C1A9-0307-488E-B32B-D20C7AD6C9B3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="" xmlns:a16="http://schemas.microsoft.com/office/drawing/2014/main" id="{B05348C0-CAE1-4D62-8913-4E43CB287B6C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타원 79">
            <a:extLst>
              <a:ext uri="{FF2B5EF4-FFF2-40B4-BE49-F238E27FC236}">
                <a16:creationId xmlns="" xmlns:a16="http://schemas.microsoft.com/office/drawing/2014/main" id="{C3B7C62E-44FC-48E3-857B-73F75533964C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타원 80">
            <a:extLst>
              <a:ext uri="{FF2B5EF4-FFF2-40B4-BE49-F238E27FC236}">
                <a16:creationId xmlns="" xmlns:a16="http://schemas.microsoft.com/office/drawing/2014/main" id="{06ECD6DD-84D7-441C-8C83-4452DAD9736D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타원 81">
            <a:extLst>
              <a:ext uri="{FF2B5EF4-FFF2-40B4-BE49-F238E27FC236}">
                <a16:creationId xmlns="" xmlns:a16="http://schemas.microsoft.com/office/drawing/2014/main" id="{88C04E72-27A0-4EC4-8AE0-371C7E6DABD4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4B1E7ED-E199-4D1F-B7CA-9B87164689E7}"/>
              </a:ext>
            </a:extLst>
          </p:cNvPr>
          <p:cNvSpPr txBox="1"/>
          <p:nvPr/>
        </p:nvSpPr>
        <p:spPr>
          <a:xfrm>
            <a:off x="1917604" y="258799"/>
            <a:ext cx="1896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서비스 지원 및 제외 대상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B0562B0-B749-4AB5-8775-675A44753211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2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29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328573" y="1488266"/>
            <a:ext cx="2859932" cy="561572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서비스 지원 대상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CB47185-B854-46A9-9A12-F81466A5437F}"/>
              </a:ext>
            </a:extLst>
          </p:cNvPr>
          <p:cNvSpPr txBox="1"/>
          <p:nvPr/>
        </p:nvSpPr>
        <p:spPr>
          <a:xfrm>
            <a:off x="1503670" y="2465184"/>
            <a:ext cx="747495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부수적 업무수행에 어려움을 겪고 있는 </a:t>
            </a:r>
            <a:r>
              <a:rPr lang="ko-KR" altLang="en-US" sz="2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중증</a:t>
            </a: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장애인 근로자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1">
                    <a:lumMod val="7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고용지원 필요도 판정결과에 따라 서비스가 필요한 장애인 근로자 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333237" y="2312477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1328573" y="2743192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1346279" y="3238683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346279" y="4117910"/>
            <a:ext cx="2859932" cy="5615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서비스 제외 대상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B47185-B854-46A9-9A12-F81466A5437F}"/>
              </a:ext>
            </a:extLst>
          </p:cNvPr>
          <p:cNvSpPr txBox="1"/>
          <p:nvPr/>
        </p:nvSpPr>
        <p:spPr>
          <a:xfrm>
            <a:off x="1521376" y="5094828"/>
            <a:ext cx="841177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월 소정근로시간 </a:t>
            </a:r>
            <a:r>
              <a:rPr lang="en-US" altLang="ko-KR" sz="1600" b="1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60</a:t>
            </a:r>
            <a:r>
              <a:rPr lang="ko-KR" altLang="en-US" sz="1600" b="1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 미만인 장애인근로자</a:t>
            </a:r>
            <a:endParaRPr lang="en-US" altLang="ko-KR" sz="1600" b="1" dirty="0" smtClean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최저임금 미만을 지급받는 장애인근로자 중 최저임금 적용제외 인가를 받지 아니한 자</a:t>
            </a:r>
            <a:endParaRPr lang="en-US" altLang="ko-KR" sz="1600" b="1" dirty="0" smtClean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고용관리비용 지원을 받고 있는 장애인근로자 </a:t>
            </a:r>
            <a:endParaRPr lang="ko-KR" altLang="en-US" sz="1600" b="1" dirty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350943" y="4942121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1346279" y="5256100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1344529" y="5955879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1343031" y="5622516"/>
            <a:ext cx="165584" cy="167372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3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7"/>
    </mc:Choice>
    <mc:Fallback xmlns="">
      <p:transition spd="slow" advTm="2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>
            <a:extLst>
              <a:ext uri="{FF2B5EF4-FFF2-40B4-BE49-F238E27FC236}">
                <a16:creationId xmlns="" xmlns:a16="http://schemas.microsoft.com/office/drawing/2014/main" id="{F5101094-4BCA-467C-A8A5-029B963EE412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6" name="직선 연결선 75">
            <a:extLst>
              <a:ext uri="{FF2B5EF4-FFF2-40B4-BE49-F238E27FC236}">
                <a16:creationId xmlns="" xmlns:a16="http://schemas.microsoft.com/office/drawing/2014/main" id="{2BEFEEDE-89EF-4159-82EB-703B0FBC43A2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A421AE3-45E5-40C9-96D7-5465BC88955D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사업소개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="" xmlns:a16="http://schemas.microsoft.com/office/drawing/2014/main" id="{2109C1A9-0307-488E-B32B-D20C7AD6C9B3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="" xmlns:a16="http://schemas.microsoft.com/office/drawing/2014/main" id="{B05348C0-CAE1-4D62-8913-4E43CB287B6C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타원 79">
            <a:extLst>
              <a:ext uri="{FF2B5EF4-FFF2-40B4-BE49-F238E27FC236}">
                <a16:creationId xmlns="" xmlns:a16="http://schemas.microsoft.com/office/drawing/2014/main" id="{C3B7C62E-44FC-48E3-857B-73F75533964C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타원 80">
            <a:extLst>
              <a:ext uri="{FF2B5EF4-FFF2-40B4-BE49-F238E27FC236}">
                <a16:creationId xmlns="" xmlns:a16="http://schemas.microsoft.com/office/drawing/2014/main" id="{06ECD6DD-84D7-441C-8C83-4452DAD9736D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타원 81">
            <a:extLst>
              <a:ext uri="{FF2B5EF4-FFF2-40B4-BE49-F238E27FC236}">
                <a16:creationId xmlns="" xmlns:a16="http://schemas.microsoft.com/office/drawing/2014/main" id="{88C04E72-27A0-4EC4-8AE0-371C7E6DABD4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4B1E7ED-E199-4D1F-B7CA-9B87164689E7}"/>
              </a:ext>
            </a:extLst>
          </p:cNvPr>
          <p:cNvSpPr txBox="1"/>
          <p:nvPr/>
        </p:nvSpPr>
        <p:spPr>
          <a:xfrm>
            <a:off x="1917604" y="258799"/>
            <a:ext cx="3244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서비스  지원  한도  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/ </a:t>
            </a:r>
            <a:r>
              <a:rPr lang="ko-KR" altLang="en-US" sz="1200" b="1" dirty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서비스 조건   및  기간  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B0562B0-B749-4AB5-8775-675A44753211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2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sp>
        <p:nvSpPr>
          <p:cNvPr id="29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1328573" y="1614730"/>
            <a:ext cx="2859932" cy="561572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서비스 지원 한도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1333237" y="2438941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5928023" y="1614730"/>
            <a:ext cx="2859932" cy="56157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</a:rPr>
              <a:t>서비스 조건 및 기간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B47185-B854-46A9-9A12-F81466A5437F}"/>
              </a:ext>
            </a:extLst>
          </p:cNvPr>
          <p:cNvSpPr txBox="1"/>
          <p:nvPr/>
        </p:nvSpPr>
        <p:spPr>
          <a:xfrm>
            <a:off x="6091857" y="2591647"/>
            <a:ext cx="5910540" cy="32778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근로지원인 서비스 이용에 따른 본인부담금 납부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시간당 </a:t>
            </a:r>
            <a:r>
              <a:rPr lang="en-US" altLang="ko-KR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300</a:t>
            </a:r>
            <a:r>
              <a:rPr lang="ko-KR" altLang="en-US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원</a:t>
            </a:r>
            <a:r>
              <a:rPr lang="en-US" altLang="ko-KR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altLang="ko-KR" b="1" dirty="0" smtClean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년간 </a:t>
            </a:r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서비스를 받을 수 있음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2">
                    <a:lumMod val="1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6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서비스 </a:t>
            </a:r>
            <a:r>
              <a:rPr lang="ko-KR" altLang="en-US" sz="1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제공기간이 종료된 장애인근로자가 계속 희망할 경우 다시 신청 </a:t>
            </a:r>
            <a:r>
              <a:rPr lang="ko-KR" altLang="en-US" sz="16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가능</a:t>
            </a:r>
            <a:r>
              <a:rPr lang="en-US" altLang="ko-KR" sz="16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altLang="ko-KR" sz="1600" dirty="0" smtClean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>
              <a:lnSpc>
                <a:spcPct val="150000"/>
              </a:lnSpc>
            </a:pPr>
            <a:endParaRPr lang="ko-KR" altLang="en-US" b="1" dirty="0">
              <a:solidFill>
                <a:schemeClr val="bg2">
                  <a:lumMod val="1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5932687" y="2438941"/>
            <a:ext cx="2855268" cy="0"/>
          </a:xfrm>
          <a:prstGeom prst="line">
            <a:avLst/>
          </a:prstGeom>
          <a:ln w="19050"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5928023" y="2752920"/>
            <a:ext cx="165584" cy="1673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="" xmlns:a16="http://schemas.microsoft.com/office/drawing/2014/main" id="{2AE76A83-01DC-4BF0-9E4F-E9E2DD713888}"/>
              </a:ext>
            </a:extLst>
          </p:cNvPr>
          <p:cNvSpPr/>
          <p:nvPr/>
        </p:nvSpPr>
        <p:spPr>
          <a:xfrm>
            <a:off x="5926273" y="4016923"/>
            <a:ext cx="165584" cy="1673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="" xmlns:a16="http://schemas.microsoft.com/office/drawing/2014/main" id="{79F56B63-B178-491F-B755-2EF15308B173}"/>
              </a:ext>
            </a:extLst>
          </p:cNvPr>
          <p:cNvSpPr/>
          <p:nvPr/>
        </p:nvSpPr>
        <p:spPr>
          <a:xfrm>
            <a:off x="2775839" y="2680679"/>
            <a:ext cx="1490490" cy="1480629"/>
          </a:xfrm>
          <a:prstGeom prst="ellipse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주</a:t>
            </a:r>
            <a:endParaRPr lang="en-US" altLang="ko-KR" sz="2000" b="1" dirty="0" smtClean="0"/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/>
              <a:t>40</a:t>
            </a:r>
            <a:r>
              <a:rPr lang="ko-KR" altLang="en-US" sz="2000" b="1" dirty="0" smtClean="0"/>
              <a:t>시간</a:t>
            </a:r>
            <a:endParaRPr lang="ko-KR" altLang="en-US" sz="2000" b="1" dirty="0"/>
          </a:p>
        </p:txBody>
      </p:sp>
      <p:sp>
        <p:nvSpPr>
          <p:cNvPr id="27" name="타원 26">
            <a:extLst>
              <a:ext uri="{FF2B5EF4-FFF2-40B4-BE49-F238E27FC236}">
                <a16:creationId xmlns="" xmlns:a16="http://schemas.microsoft.com/office/drawing/2014/main" id="{1EF375C9-770F-4DBB-9AC5-666D4A2D5F73}"/>
              </a:ext>
            </a:extLst>
          </p:cNvPr>
          <p:cNvSpPr/>
          <p:nvPr/>
        </p:nvSpPr>
        <p:spPr>
          <a:xfrm>
            <a:off x="1088672" y="2680679"/>
            <a:ext cx="1490490" cy="1480629"/>
          </a:xfrm>
          <a:prstGeom prst="ellipse">
            <a:avLst/>
          </a:prstGeom>
          <a:solidFill>
            <a:srgbClr val="DEB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일</a:t>
            </a:r>
            <a:endParaRPr lang="en-US" altLang="ko-KR" sz="2000" b="1" dirty="0" smtClean="0"/>
          </a:p>
          <a:p>
            <a:pPr algn="ctr">
              <a:lnSpc>
                <a:spcPct val="150000"/>
              </a:lnSpc>
            </a:pP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시간</a:t>
            </a:r>
            <a:endParaRPr lang="ko-KR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5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"/>
    </mc:Choice>
    <mc:Fallback xmlns="">
      <p:transition spd="slow" advTm="2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0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>
            <a:extLst>
              <a:ext uri="{FF2B5EF4-FFF2-40B4-BE49-F238E27FC236}">
                <a16:creationId xmlns="" xmlns:a16="http://schemas.microsoft.com/office/drawing/2014/main" id="{F5101094-4BCA-467C-A8A5-029B963EE412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6" name="직선 연결선 75">
            <a:extLst>
              <a:ext uri="{FF2B5EF4-FFF2-40B4-BE49-F238E27FC236}">
                <a16:creationId xmlns="" xmlns:a16="http://schemas.microsoft.com/office/drawing/2014/main" id="{2BEFEEDE-89EF-4159-82EB-703B0FBC43A2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A421AE3-45E5-40C9-96D7-5465BC88955D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사업소개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="" xmlns:a16="http://schemas.microsoft.com/office/drawing/2014/main" id="{2109C1A9-0307-488E-B32B-D20C7AD6C9B3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="" xmlns:a16="http://schemas.microsoft.com/office/drawing/2014/main" id="{B05348C0-CAE1-4D62-8913-4E43CB287B6C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타원 79">
            <a:extLst>
              <a:ext uri="{FF2B5EF4-FFF2-40B4-BE49-F238E27FC236}">
                <a16:creationId xmlns="" xmlns:a16="http://schemas.microsoft.com/office/drawing/2014/main" id="{C3B7C62E-44FC-48E3-857B-73F75533964C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타원 80">
            <a:extLst>
              <a:ext uri="{FF2B5EF4-FFF2-40B4-BE49-F238E27FC236}">
                <a16:creationId xmlns="" xmlns:a16="http://schemas.microsoft.com/office/drawing/2014/main" id="{06ECD6DD-84D7-441C-8C83-4452DAD9736D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타원 81">
            <a:extLst>
              <a:ext uri="{FF2B5EF4-FFF2-40B4-BE49-F238E27FC236}">
                <a16:creationId xmlns="" xmlns:a16="http://schemas.microsoft.com/office/drawing/2014/main" id="{88C04E72-27A0-4EC4-8AE0-371C7E6DABD4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4B1E7ED-E199-4D1F-B7CA-9B87164689E7}"/>
              </a:ext>
            </a:extLst>
          </p:cNvPr>
          <p:cNvSpPr txBox="1"/>
          <p:nvPr/>
        </p:nvSpPr>
        <p:spPr>
          <a:xfrm>
            <a:off x="1917604" y="258799"/>
            <a:ext cx="1391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서비스  지원 절차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B0562B0-B749-4AB5-8775-675A44753211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2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4" t="36848" r="4656" b="28291"/>
          <a:stretch/>
        </p:blipFill>
        <p:spPr bwMode="auto">
          <a:xfrm>
            <a:off x="320922" y="1380503"/>
            <a:ext cx="7533109" cy="455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사각형: 둥근 모서리 42">
            <a:extLst>
              <a:ext uri="{FF2B5EF4-FFF2-40B4-BE49-F238E27FC236}">
                <a16:creationId xmlns="" xmlns:a16="http://schemas.microsoft.com/office/drawing/2014/main" id="{09465400-DD42-43A5-B1E1-E98977B8A5CD}"/>
              </a:ext>
            </a:extLst>
          </p:cNvPr>
          <p:cNvSpPr/>
          <p:nvPr/>
        </p:nvSpPr>
        <p:spPr>
          <a:xfrm>
            <a:off x="9075910" y="1770434"/>
            <a:ext cx="1867711" cy="289097"/>
          </a:xfrm>
          <a:prstGeom prst="roundRect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bg1"/>
                </a:solidFill>
              </a:rPr>
              <a:t>서비스 </a:t>
            </a:r>
            <a:r>
              <a:rPr lang="ko-KR" altLang="en-US" sz="1600" b="1" dirty="0" err="1" smtClean="0">
                <a:solidFill>
                  <a:schemeClr val="bg1"/>
                </a:solidFill>
              </a:rPr>
              <a:t>신청시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CB47185-B854-46A9-9A12-F81466A5437F}"/>
              </a:ext>
            </a:extLst>
          </p:cNvPr>
          <p:cNvSpPr txBox="1"/>
          <p:nvPr/>
        </p:nvSpPr>
        <p:spPr>
          <a:xfrm>
            <a:off x="8433881" y="2347514"/>
            <a:ext cx="3264783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근로지원인 서비스 신청서</a:t>
            </a:r>
            <a:endParaRPr lang="en-US" altLang="ko-KR" sz="15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altLang="ko-KR" sz="1500" b="1" dirty="0" smtClean="0">
                <a:solidFill>
                  <a:schemeClr val="bg2">
                    <a:lumMod val="50000"/>
                  </a:schemeClr>
                </a:solidFill>
              </a:rPr>
              <a:t>    (</a:t>
            </a: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사업주 동의를 받아 공단에 신청</a:t>
            </a:r>
            <a:r>
              <a:rPr lang="en-US" altLang="ko-KR" sz="15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중증장애인 기준에 적합함을 </a:t>
            </a:r>
            <a:endParaRPr lang="en-US" altLang="ko-KR" sz="15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    인정할 수 있는 서류</a:t>
            </a:r>
            <a:endParaRPr lang="en-US" altLang="ko-KR" sz="15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임금이 </a:t>
            </a:r>
            <a:r>
              <a:rPr lang="ko-KR" altLang="en-US" sz="1500" b="1" dirty="0" err="1" smtClean="0">
                <a:solidFill>
                  <a:schemeClr val="bg2">
                    <a:lumMod val="50000"/>
                  </a:schemeClr>
                </a:solidFill>
              </a:rPr>
              <a:t>최저임금액</a:t>
            </a: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 이상이라는</a:t>
            </a:r>
            <a:endParaRPr lang="en-US" altLang="ko-KR" sz="15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     사실을 확인할 수 있는 서류</a:t>
            </a:r>
            <a:endParaRPr lang="en-US" altLang="ko-KR" sz="15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n-US" altLang="ko-KR" sz="1500" b="1" dirty="0" smtClean="0">
                <a:solidFill>
                  <a:schemeClr val="bg2">
                    <a:lumMod val="50000"/>
                  </a:schemeClr>
                </a:solidFill>
              </a:rPr>
              <a:t>     (</a:t>
            </a: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근로계약서</a:t>
            </a:r>
            <a:r>
              <a:rPr lang="en-US" altLang="ko-KR" sz="15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ko-KR" altLang="en-US" sz="1500" b="1" dirty="0" smtClean="0">
                <a:solidFill>
                  <a:schemeClr val="bg2">
                    <a:lumMod val="50000"/>
                  </a:schemeClr>
                </a:solidFill>
              </a:rPr>
              <a:t>임금대장 등</a:t>
            </a:r>
            <a:r>
              <a:rPr lang="en-US" altLang="ko-KR" sz="1500" b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ko-KR" altLang="en-US" sz="1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8" name="직선 연결선 27">
            <a:extLst>
              <a:ext uri="{FF2B5EF4-FFF2-40B4-BE49-F238E27FC236}">
                <a16:creationId xmlns="" xmlns:a16="http://schemas.microsoft.com/office/drawing/2014/main" id="{250E4E00-1E7F-404C-BED7-AF6B760E1BC4}"/>
              </a:ext>
            </a:extLst>
          </p:cNvPr>
          <p:cNvCxnSpPr>
            <a:cxnSpLocks/>
          </p:cNvCxnSpPr>
          <p:nvPr/>
        </p:nvCxnSpPr>
        <p:spPr>
          <a:xfrm>
            <a:off x="8834005" y="2201599"/>
            <a:ext cx="2267059" cy="0"/>
          </a:xfrm>
          <a:prstGeom prst="line">
            <a:avLst/>
          </a:prstGeom>
          <a:ln>
            <a:solidFill>
              <a:srgbClr val="D5AD8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="" xmlns:a16="http://schemas.microsoft.com/office/drawing/2014/main" id="{514D1015-09D9-44A6-8942-5CDF4F55FD5A}"/>
              </a:ext>
            </a:extLst>
          </p:cNvPr>
          <p:cNvCxnSpPr/>
          <p:nvPr/>
        </p:nvCxnSpPr>
        <p:spPr>
          <a:xfrm>
            <a:off x="7916080" y="873053"/>
            <a:ext cx="70329" cy="5897398"/>
          </a:xfrm>
          <a:prstGeom prst="straightConnector1">
            <a:avLst/>
          </a:prstGeom>
          <a:ln w="28575">
            <a:solidFill>
              <a:srgbClr val="D5AD87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"/>
    </mc:Choice>
    <mc:Fallback xmlns="">
      <p:transition spd="slow" advTm="2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>
            <a:extLst>
              <a:ext uri="{FF2B5EF4-FFF2-40B4-BE49-F238E27FC236}">
                <a16:creationId xmlns="" xmlns:a16="http://schemas.microsoft.com/office/drawing/2014/main" id="{F5101094-4BCA-467C-A8A5-029B963EE412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6" name="직선 연결선 75">
            <a:extLst>
              <a:ext uri="{FF2B5EF4-FFF2-40B4-BE49-F238E27FC236}">
                <a16:creationId xmlns="" xmlns:a16="http://schemas.microsoft.com/office/drawing/2014/main" id="{2BEFEEDE-89EF-4159-82EB-703B0FBC43A2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A421AE3-45E5-40C9-96D7-5465BC88955D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사업소개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="" xmlns:a16="http://schemas.microsoft.com/office/drawing/2014/main" id="{2109C1A9-0307-488E-B32B-D20C7AD6C9B3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="" xmlns:a16="http://schemas.microsoft.com/office/drawing/2014/main" id="{B05348C0-CAE1-4D62-8913-4E43CB287B6C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타원 79">
            <a:extLst>
              <a:ext uri="{FF2B5EF4-FFF2-40B4-BE49-F238E27FC236}">
                <a16:creationId xmlns="" xmlns:a16="http://schemas.microsoft.com/office/drawing/2014/main" id="{C3B7C62E-44FC-48E3-857B-73F75533964C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타원 80">
            <a:extLst>
              <a:ext uri="{FF2B5EF4-FFF2-40B4-BE49-F238E27FC236}">
                <a16:creationId xmlns="" xmlns:a16="http://schemas.microsoft.com/office/drawing/2014/main" id="{06ECD6DD-84D7-441C-8C83-4452DAD9736D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타원 81">
            <a:extLst>
              <a:ext uri="{FF2B5EF4-FFF2-40B4-BE49-F238E27FC236}">
                <a16:creationId xmlns="" xmlns:a16="http://schemas.microsoft.com/office/drawing/2014/main" id="{88C04E72-27A0-4EC4-8AE0-371C7E6DABD4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4B1E7ED-E199-4D1F-B7CA-9B87164689E7}"/>
              </a:ext>
            </a:extLst>
          </p:cNvPr>
          <p:cNvSpPr txBox="1"/>
          <p:nvPr/>
        </p:nvSpPr>
        <p:spPr>
          <a:xfrm>
            <a:off x="1917604" y="258799"/>
            <a:ext cx="1544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서비스 지원 내용 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(1)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B0562B0-B749-4AB5-8775-675A44753211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2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graphicFrame>
        <p:nvGraphicFramePr>
          <p:cNvPr id="49" name="표 48">
            <a:extLst>
              <a:ext uri="{FF2B5EF4-FFF2-40B4-BE49-F238E27FC236}">
                <a16:creationId xmlns="" xmlns:a16="http://schemas.microsoft.com/office/drawing/2014/main" id="{2BEB24A3-8AFA-4361-A40C-73B821E07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47378"/>
              </p:ext>
            </p:extLst>
          </p:nvPr>
        </p:nvGraphicFramePr>
        <p:xfrm>
          <a:off x="1684382" y="1092908"/>
          <a:ext cx="869957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99570">
                  <a:extLst>
                    <a:ext uri="{9D8B030D-6E8A-4147-A177-3AD203B41FA5}">
                      <a16:colId xmlns="" xmlns:a16="http://schemas.microsoft.com/office/drawing/2014/main" val="1666979717"/>
                    </a:ext>
                  </a:extLst>
                </a:gridCol>
              </a:tblGrid>
              <a:tr h="242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</a:rPr>
                        <a:t>장애 유형별 서비스 지원 내용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3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6328466"/>
                  </a:ext>
                </a:extLst>
              </a:tr>
            </a:tbl>
          </a:graphicData>
        </a:graphic>
      </p:graphicFrame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752428222"/>
              </p:ext>
            </p:extLst>
          </p:nvPr>
        </p:nvGraphicFramePr>
        <p:xfrm>
          <a:off x="160460" y="1994171"/>
          <a:ext cx="11901837" cy="409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56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"/>
    </mc:Choice>
    <mc:Fallback xmlns="">
      <p:transition spd="slow" advTm="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직사각형 74">
            <a:extLst>
              <a:ext uri="{FF2B5EF4-FFF2-40B4-BE49-F238E27FC236}">
                <a16:creationId xmlns="" xmlns:a16="http://schemas.microsoft.com/office/drawing/2014/main" id="{F5101094-4BCA-467C-A8A5-029B963EE412}"/>
              </a:ext>
            </a:extLst>
          </p:cNvPr>
          <p:cNvSpPr/>
          <p:nvPr/>
        </p:nvSpPr>
        <p:spPr>
          <a:xfrm>
            <a:off x="1" y="1"/>
            <a:ext cx="1795712" cy="790574"/>
          </a:xfrm>
          <a:prstGeom prst="rect">
            <a:avLst/>
          </a:prstGeom>
          <a:solidFill>
            <a:srgbClr val="CB3700"/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6" name="직선 연결선 75">
            <a:extLst>
              <a:ext uri="{FF2B5EF4-FFF2-40B4-BE49-F238E27FC236}">
                <a16:creationId xmlns="" xmlns:a16="http://schemas.microsoft.com/office/drawing/2014/main" id="{2BEFEEDE-89EF-4159-82EB-703B0FBC43A2}"/>
              </a:ext>
            </a:extLst>
          </p:cNvPr>
          <p:cNvCxnSpPr>
            <a:cxnSpLocks/>
          </p:cNvCxnSpPr>
          <p:nvPr/>
        </p:nvCxnSpPr>
        <p:spPr>
          <a:xfrm>
            <a:off x="339776" y="790575"/>
            <a:ext cx="11358888" cy="0"/>
          </a:xfrm>
          <a:prstGeom prst="line">
            <a:avLst/>
          </a:prstGeom>
          <a:ln w="19050">
            <a:solidFill>
              <a:srgbClr val="D5AD87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A421AE3-45E5-40C9-96D7-5465BC88955D}"/>
              </a:ext>
            </a:extLst>
          </p:cNvPr>
          <p:cNvSpPr txBox="1"/>
          <p:nvPr/>
        </p:nvSpPr>
        <p:spPr>
          <a:xfrm>
            <a:off x="534674" y="2301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0E1D4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사업소개</a:t>
            </a:r>
            <a:endParaRPr lang="ko-KR" altLang="en-US" b="1" dirty="0">
              <a:solidFill>
                <a:srgbClr val="F0E1D4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="" xmlns:a16="http://schemas.microsoft.com/office/drawing/2014/main" id="{2109C1A9-0307-488E-B32B-D20C7AD6C9B3}"/>
              </a:ext>
            </a:extLst>
          </p:cNvPr>
          <p:cNvSpPr/>
          <p:nvPr/>
        </p:nvSpPr>
        <p:spPr>
          <a:xfrm>
            <a:off x="11323954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="" xmlns:a16="http://schemas.microsoft.com/office/drawing/2014/main" id="{B05348C0-CAE1-4D62-8913-4E43CB287B6C}"/>
              </a:ext>
            </a:extLst>
          </p:cNvPr>
          <p:cNvSpPr/>
          <p:nvPr/>
        </p:nvSpPr>
        <p:spPr>
          <a:xfrm>
            <a:off x="1095563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타원 79">
            <a:extLst>
              <a:ext uri="{FF2B5EF4-FFF2-40B4-BE49-F238E27FC236}">
                <a16:creationId xmlns="" xmlns:a16="http://schemas.microsoft.com/office/drawing/2014/main" id="{C3B7C62E-44FC-48E3-857B-73F75533964C}"/>
              </a:ext>
            </a:extLst>
          </p:cNvPr>
          <p:cNvSpPr/>
          <p:nvPr/>
        </p:nvSpPr>
        <p:spPr>
          <a:xfrm>
            <a:off x="10587315" y="708096"/>
            <a:ext cx="164957" cy="164957"/>
          </a:xfrm>
          <a:prstGeom prst="ellipse">
            <a:avLst/>
          </a:prstGeom>
          <a:solidFill>
            <a:srgbClr val="CB3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타원 80">
            <a:extLst>
              <a:ext uri="{FF2B5EF4-FFF2-40B4-BE49-F238E27FC236}">
                <a16:creationId xmlns="" xmlns:a16="http://schemas.microsoft.com/office/drawing/2014/main" id="{06ECD6DD-84D7-441C-8C83-4452DAD9736D}"/>
              </a:ext>
            </a:extLst>
          </p:cNvPr>
          <p:cNvSpPr/>
          <p:nvPr/>
        </p:nvSpPr>
        <p:spPr>
          <a:xfrm>
            <a:off x="1021899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타원 81">
            <a:extLst>
              <a:ext uri="{FF2B5EF4-FFF2-40B4-BE49-F238E27FC236}">
                <a16:creationId xmlns="" xmlns:a16="http://schemas.microsoft.com/office/drawing/2014/main" id="{88C04E72-27A0-4EC4-8AE0-371C7E6DABD4}"/>
              </a:ext>
            </a:extLst>
          </p:cNvPr>
          <p:cNvSpPr/>
          <p:nvPr/>
        </p:nvSpPr>
        <p:spPr>
          <a:xfrm>
            <a:off x="9850675" y="708096"/>
            <a:ext cx="164957" cy="164957"/>
          </a:xfrm>
          <a:prstGeom prst="ellipse">
            <a:avLst/>
          </a:prstGeom>
          <a:solidFill>
            <a:srgbClr val="D5A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4B1E7ED-E199-4D1F-B7CA-9B87164689E7}"/>
              </a:ext>
            </a:extLst>
          </p:cNvPr>
          <p:cNvSpPr txBox="1"/>
          <p:nvPr/>
        </p:nvSpPr>
        <p:spPr>
          <a:xfrm>
            <a:off x="1917604" y="258799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서비스 지원 내용 </a:t>
            </a:r>
            <a:r>
              <a:rPr lang="en-US" altLang="ko-KR" sz="1200" b="1" dirty="0" smtClean="0">
                <a:solidFill>
                  <a:srgbClr val="CB3700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(2)</a:t>
            </a:r>
            <a:endParaRPr lang="ko-KR" altLang="en-US" sz="1200" b="1" dirty="0">
              <a:solidFill>
                <a:srgbClr val="CB3700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B0562B0-B749-4AB5-8775-675A44753211}"/>
              </a:ext>
            </a:extLst>
          </p:cNvPr>
          <p:cNvSpPr txBox="1"/>
          <p:nvPr/>
        </p:nvSpPr>
        <p:spPr>
          <a:xfrm>
            <a:off x="0" y="-157895"/>
            <a:ext cx="32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0E1D4"/>
                </a:solidFill>
                <a:latin typeface="Adobe 명조 Std M" panose="02020600000000000000" pitchFamily="18" charset="-127"/>
                <a:ea typeface="Adobe 명조 Std M" panose="02020600000000000000" pitchFamily="18" charset="-127"/>
                <a:cs typeface="David" panose="020E0502060401010101" pitchFamily="34" charset="-79"/>
              </a:rPr>
              <a:t>2</a:t>
            </a:r>
            <a:endParaRPr lang="ko-KR" altLang="en-US" sz="6000" b="1" dirty="0">
              <a:solidFill>
                <a:srgbClr val="F0E1D4"/>
              </a:solidFill>
              <a:latin typeface="Adobe 명조 Std M" panose="02020600000000000000" pitchFamily="18" charset="-127"/>
              <a:ea typeface="Adobe 명조 Std M" panose="02020600000000000000" pitchFamily="18" charset="-127"/>
              <a:cs typeface="David" panose="020E0502060401010101" pitchFamily="34" charset="-79"/>
            </a:endParaRPr>
          </a:p>
        </p:txBody>
      </p:sp>
      <p:graphicFrame>
        <p:nvGraphicFramePr>
          <p:cNvPr id="49" name="표 48">
            <a:extLst>
              <a:ext uri="{FF2B5EF4-FFF2-40B4-BE49-F238E27FC236}">
                <a16:creationId xmlns="" xmlns:a16="http://schemas.microsoft.com/office/drawing/2014/main" id="{2BEB24A3-8AFA-4361-A40C-73B821E07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69610"/>
              </p:ext>
            </p:extLst>
          </p:nvPr>
        </p:nvGraphicFramePr>
        <p:xfrm>
          <a:off x="1795713" y="1219368"/>
          <a:ext cx="8699570" cy="335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99570">
                  <a:extLst>
                    <a:ext uri="{9D8B030D-6E8A-4147-A177-3AD203B41FA5}">
                      <a16:colId xmlns="" xmlns:a16="http://schemas.microsoft.com/office/drawing/2014/main" val="1666979717"/>
                    </a:ext>
                  </a:extLst>
                </a:gridCol>
              </a:tblGrid>
              <a:tr h="2421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</a:rPr>
                        <a:t>장애 유형별 서비스 지원 내용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4" marR="100584"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37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6328466"/>
                  </a:ext>
                </a:extLst>
              </a:tr>
            </a:tbl>
          </a:graphicData>
        </a:graphic>
      </p:graphicFrame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954422856"/>
              </p:ext>
            </p:extLst>
          </p:nvPr>
        </p:nvGraphicFramePr>
        <p:xfrm>
          <a:off x="160461" y="2140086"/>
          <a:ext cx="11901837" cy="409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90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"/>
    </mc:Choice>
    <mc:Fallback xmlns="">
      <p:transition spd="slow" advTm="1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3|0.3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0.7|0.5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860</Words>
  <Application>Microsoft Office PowerPoint</Application>
  <PresentationFormat>사용자 지정</PresentationFormat>
  <Paragraphs>214</Paragraphs>
  <Slides>19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이선주 [twinklecream]</dc:creator>
  <cp:lastModifiedBy>이유신</cp:lastModifiedBy>
  <cp:revision>171</cp:revision>
  <dcterms:created xsi:type="dcterms:W3CDTF">2021-01-27T06:04:35Z</dcterms:created>
  <dcterms:modified xsi:type="dcterms:W3CDTF">2021-08-30T01:51:35Z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